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0" r:id="rId2"/>
    <p:sldId id="354" r:id="rId3"/>
    <p:sldId id="347" r:id="rId4"/>
    <p:sldId id="332" r:id="rId5"/>
    <p:sldId id="340" r:id="rId6"/>
    <p:sldId id="338" r:id="rId7"/>
    <p:sldId id="342" r:id="rId8"/>
    <p:sldId id="341" r:id="rId9"/>
    <p:sldId id="345" r:id="rId10"/>
    <p:sldId id="344" r:id="rId11"/>
    <p:sldId id="343" r:id="rId12"/>
    <p:sldId id="348" r:id="rId13"/>
    <p:sldId id="349" r:id="rId14"/>
    <p:sldId id="350" r:id="rId15"/>
    <p:sldId id="351" r:id="rId16"/>
    <p:sldId id="352" r:id="rId17"/>
    <p:sldId id="333" r:id="rId18"/>
    <p:sldId id="35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18478F"/>
    <a:srgbClr val="4F81BD"/>
    <a:srgbClr val="1B08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orient="horz" pos="1076"/>
        <p:guide orient="horz" pos="2164"/>
        <p:guide orient="horz" pos="577"/>
        <p:guide pos="2880"/>
        <p:guide pos="1927"/>
        <p:guide pos="3833"/>
        <p:guide pos="657"/>
        <p:guide pos="5393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BF47-E36F-400B-AC49-F0B86F79CD22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1DF2D-BB09-4960-9748-E9489884D5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24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4BA3-381E-4F9B-AF81-59DF2B18116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3742" y="2966017"/>
            <a:ext cx="7026004" cy="2062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3200" b="1" spc="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ПОДАЧА ЗАЯВЛЕНИЯ ДЛЯ УЧАСТИЯ В ДИСТАНЦИОННОМ ЭЛЕКТРОННОМ</a:t>
            </a:r>
          </a:p>
          <a:p>
            <a:pPr algn="ctr"/>
            <a:r>
              <a:rPr lang="ru-RU" sz="3200" b="1" spc="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ГОЛОСОВАНИИ</a:t>
            </a:r>
          </a:p>
        </p:txBody>
      </p:sp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3821554" cy="289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6458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4000496" cy="51060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7624" y="411510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4.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6363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Проверьте корректность Ваших паспортных данных и, при необходимости, отредактируйте их. 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Если паспортные данные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корректны, нажмите на кнопку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«Верно»</a:t>
            </a:r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2" cstate="print"/>
          <a:srcRect l="3125" t="1770"/>
          <a:stretch>
            <a:fillRect/>
          </a:stretch>
        </p:blipFill>
        <p:spPr>
          <a:xfrm>
            <a:off x="3529765" y="500048"/>
            <a:ext cx="5614235" cy="471968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ПОДАЧА ЗАЯВЛЕНИЯ ДЛЯ УЧАСТИЯ В ДЭГ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28662" y="64292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5.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6"/>
            <a:ext cx="4143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Arial" pitchFamily="34" charset="0"/>
              </a:rPr>
              <a:t>Проверьте корректность номера Вашего телефона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Arial" pitchFamily="34" charset="0"/>
              </a:rPr>
              <a:t>и, при необходимости,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Arial" pitchFamily="34" charset="0"/>
              </a:rPr>
              <a:t>отредактируйте его.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Arial" pitchFamily="34" charset="0"/>
              </a:rPr>
              <a:t>Если номер телефона корректен, нажмите на кнопку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</a:rPr>
              <a:t>«Верно»</a:t>
            </a:r>
            <a:r>
              <a:rPr lang="ru-RU" sz="2800" dirty="0" smtClean="0">
                <a:solidFill>
                  <a:srgbClr val="18478F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068" y="142859"/>
            <a:ext cx="5585824" cy="500064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85786" y="142858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6.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9185"/>
            <a:ext cx="3286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Проверьте Ваш адрес регистрации по месту жительства. Убедитесь, что он совпадает с указанным в паспорте данных. 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Если адрес регистрации по месту жительства указан правильно, нажмите на кнопку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«Верно»</a:t>
            </a:r>
            <a:r>
              <a:rPr lang="ru-RU" sz="2400" dirty="0" smtClean="0">
                <a:solidFill>
                  <a:srgbClr val="18478F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99592" y="339502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7.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87574"/>
            <a:ext cx="3923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Подтвердите  актуальность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указанных данных.</a:t>
            </a:r>
          </a:p>
          <a:p>
            <a:endParaRPr lang="ru-RU" sz="2400" dirty="0" smtClean="0">
              <a:solidFill>
                <a:srgbClr val="0A446C"/>
              </a:solidFill>
              <a:latin typeface="Arial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Подтвердите согласие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на обработку персональных данных.</a:t>
            </a:r>
          </a:p>
          <a:p>
            <a:endParaRPr lang="ru-RU" sz="2400" dirty="0" smtClean="0">
              <a:solidFill>
                <a:srgbClr val="0A446C"/>
              </a:solidFill>
              <a:latin typeface="Arial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Нажмите кнопку </a:t>
            </a:r>
            <a:r>
              <a:rPr lang="ru-RU" sz="2400" dirty="0" smtClean="0">
                <a:solidFill>
                  <a:srgbClr val="C0504D"/>
                </a:solidFill>
                <a:latin typeface="Arial" pitchFamily="34" charset="0"/>
              </a:rPr>
              <a:t>«Подтвердить»</a:t>
            </a:r>
            <a:r>
              <a:rPr lang="ru-RU" sz="2400" dirty="0" smtClean="0">
                <a:solidFill>
                  <a:srgbClr val="18478F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12" name="Рисунок 11" descr="9.png"/>
          <p:cNvPicPr>
            <a:picLocks noChangeAspect="1"/>
          </p:cNvPicPr>
          <p:nvPr/>
        </p:nvPicPr>
        <p:blipFill>
          <a:blip r:embed="rId2" cstate="print"/>
          <a:srcRect l="3323" r="8727"/>
          <a:stretch>
            <a:fillRect/>
          </a:stretch>
        </p:blipFill>
        <p:spPr>
          <a:xfrm>
            <a:off x="3779912" y="-9424"/>
            <a:ext cx="5112568" cy="5143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78580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ПОДАЧА ЗАЯВЛЕНИЯ ДЛЯ УЧАСТИЯ В ДЭГ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13" y="-191272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1635646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8.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9702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Для подтверждения введите</a:t>
            </a:r>
          </a:p>
          <a:p>
            <a:r>
              <a:rPr lang="ru-RU" sz="2400" dirty="0" smtClean="0">
                <a:solidFill>
                  <a:srgbClr val="C0504D"/>
                </a:solidFill>
                <a:latin typeface="Arial" pitchFamily="34" charset="0"/>
              </a:rPr>
              <a:t>СМС-код</a:t>
            </a:r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, направленный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на номер мобильного телефона, указанный в личном кабинете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портала Госуслуг</a:t>
            </a:r>
            <a:r>
              <a:rPr lang="ru-RU" sz="2400" dirty="0" smtClean="0">
                <a:solidFill>
                  <a:srgbClr val="18478F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3" cstate="print"/>
          <a:srcRect l="12554" t="22400" r="12498" b="20201"/>
          <a:stretch>
            <a:fillRect/>
          </a:stretch>
        </p:blipFill>
        <p:spPr>
          <a:xfrm>
            <a:off x="4415256" y="1347614"/>
            <a:ext cx="4728744" cy="29523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78580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ПОДАЧА ЗАЯВЛЕНИЯ ДЛЯ УЧАСТИЯ В ДЭГ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2"/>
          <a:stretch>
            <a:fillRect/>
          </a:stretch>
        </p:blipFill>
        <p:spPr bwMode="auto">
          <a:xfrm>
            <a:off x="13" y="-191272"/>
            <a:ext cx="9143999" cy="9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1635646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9.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9702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Заявление успешно отправлено.</a:t>
            </a:r>
          </a:p>
          <a:p>
            <a:endParaRPr lang="ru-RU" sz="2400" dirty="0" smtClean="0">
              <a:solidFill>
                <a:srgbClr val="0A446C"/>
              </a:solidFill>
              <a:latin typeface="Arial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В личном кабинете будет отображаться статус его обработки.</a:t>
            </a:r>
            <a:endParaRPr lang="ru-RU" sz="2400" dirty="0" smtClean="0">
              <a:solidFill>
                <a:srgbClr val="18478F"/>
              </a:solidFill>
              <a:latin typeface="Arial" pitchFamily="34" charset="0"/>
            </a:endParaRPr>
          </a:p>
        </p:txBody>
      </p:sp>
      <p:pic>
        <p:nvPicPr>
          <p:cNvPr id="10" name="Рисунок 9" descr="11.png"/>
          <p:cNvPicPr>
            <a:picLocks noChangeAspect="1"/>
          </p:cNvPicPr>
          <p:nvPr/>
        </p:nvPicPr>
        <p:blipFill>
          <a:blip r:embed="rId3" cstate="print"/>
          <a:srcRect l="1454" b="2304"/>
          <a:stretch>
            <a:fillRect/>
          </a:stretch>
        </p:blipFill>
        <p:spPr>
          <a:xfrm>
            <a:off x="4266460" y="1275606"/>
            <a:ext cx="4879718" cy="34563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8351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После обработки Вашего заявления в ЦИК России в личный кабинет портала Госуслуг будет  направлен статус и инструкции по </a:t>
            </a:r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участию </a:t>
            </a:r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в дистанционном голосовании в рамках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общероссийской тренировки</a:t>
            </a:r>
            <a:endParaRPr lang="ru-RU" sz="2400" dirty="0" smtClean="0">
              <a:solidFill>
                <a:srgbClr val="18478F"/>
              </a:solidFill>
              <a:latin typeface="Arial" pitchFamily="34" charset="0"/>
            </a:endParaRPr>
          </a:p>
        </p:txBody>
      </p:sp>
      <p:pic>
        <p:nvPicPr>
          <p:cNvPr id="12" name="Рисунок 1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6449" y="0"/>
            <a:ext cx="5559136" cy="5143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6A82C2-D570-4376-94AE-66D72F46C9B5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vybory.gov.ru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2.png"/>
          <p:cNvPicPr>
            <a:picLocks noChangeAspect="1"/>
          </p:cNvPicPr>
          <p:nvPr/>
        </p:nvPicPr>
        <p:blipFill>
          <a:blip r:embed="rId2"/>
          <a:srcRect t="11092" r="1562" b="5534"/>
          <a:stretch>
            <a:fillRect/>
          </a:stretch>
        </p:blipFill>
        <p:spPr>
          <a:xfrm>
            <a:off x="58365" y="707671"/>
            <a:ext cx="9001156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52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6A82C2-D570-4376-94AE-66D72F46C9B5}"/>
              </a:ext>
            </a:extLst>
          </p:cNvPr>
          <p:cNvSpPr/>
          <p:nvPr/>
        </p:nvSpPr>
        <p:spPr>
          <a:xfrm>
            <a:off x="1928794" y="121442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</a:t>
            </a:r>
            <a:b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62352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ЭТАПЫ </a:t>
            </a:r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ДИСТАНЦИОННОГО ЭЛЕКТРОННОГО ГОЛОСОВАНИЯ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142990"/>
            <a:ext cx="7929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1 . Прием заявлений на портале Госуслуг: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21 АПРЕЛЯ – 7 МАЯ 2021 ГОДА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85852" y="3071816"/>
            <a:ext cx="7643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2. Голосование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портале </a:t>
            </a:r>
            <a:r>
              <a:rPr lang="ru-RU" sz="2800" dirty="0" smtClean="0">
                <a:hlinkClick r:id="rId4"/>
              </a:rPr>
              <a:t>VYBORY.GOV.RU</a:t>
            </a:r>
            <a:r>
              <a:rPr lang="ru-RU" sz="2800" u="sng" dirty="0" smtClean="0">
                <a:hlinkClick r:id="rId4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8:00 12 МАЯ До 20:00 14 МАЯ 2021 ГОДА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1" name="MH_Other_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86130"/>
            <a:ext cx="753705" cy="766147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组合 67"/>
          <p:cNvGrpSpPr>
            <a:grpSpLocks noChangeAspect="1"/>
          </p:cNvGrpSpPr>
          <p:nvPr/>
        </p:nvGrpSpPr>
        <p:grpSpPr>
          <a:xfrm>
            <a:off x="571472" y="3500444"/>
            <a:ext cx="229459" cy="275840"/>
            <a:chOff x="5072474" y="2378340"/>
            <a:chExt cx="239649" cy="288000"/>
          </a:xfrm>
          <a:solidFill>
            <a:schemeClr val="accent1">
              <a:lumMod val="75000"/>
            </a:schemeClr>
          </a:solidFill>
        </p:grpSpPr>
        <p:sp>
          <p:nvSpPr>
            <p:cNvPr id="53" name="Freeform 846"/>
            <p:cNvSpPr>
              <a:spLocks/>
            </p:cNvSpPr>
            <p:nvPr/>
          </p:nvSpPr>
          <p:spPr bwMode="auto">
            <a:xfrm>
              <a:off x="5072474" y="2432997"/>
              <a:ext cx="239649" cy="233343"/>
            </a:xfrm>
            <a:custGeom>
              <a:avLst/>
              <a:gdLst>
                <a:gd name="T0" fmla="*/ 29 w 48"/>
                <a:gd name="T1" fmla="*/ 0 h 47"/>
                <a:gd name="T2" fmla="*/ 29 w 48"/>
                <a:gd name="T3" fmla="*/ 7 h 47"/>
                <a:gd name="T4" fmla="*/ 41 w 48"/>
                <a:gd name="T5" fmla="*/ 23 h 47"/>
                <a:gd name="T6" fmla="*/ 24 w 48"/>
                <a:gd name="T7" fmla="*/ 41 h 47"/>
                <a:gd name="T8" fmla="*/ 6 w 48"/>
                <a:gd name="T9" fmla="*/ 23 h 47"/>
                <a:gd name="T10" fmla="*/ 18 w 48"/>
                <a:gd name="T11" fmla="*/ 7 h 47"/>
                <a:gd name="T12" fmla="*/ 18 w 48"/>
                <a:gd name="T13" fmla="*/ 0 h 47"/>
                <a:gd name="T14" fmla="*/ 0 w 48"/>
                <a:gd name="T15" fmla="*/ 23 h 47"/>
                <a:gd name="T16" fmla="*/ 24 w 48"/>
                <a:gd name="T17" fmla="*/ 47 h 47"/>
                <a:gd name="T18" fmla="*/ 48 w 48"/>
                <a:gd name="T19" fmla="*/ 23 h 47"/>
                <a:gd name="T20" fmla="*/ 29 w 4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7">
                  <a:moveTo>
                    <a:pt x="29" y="0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6" y="9"/>
                    <a:pt x="41" y="16"/>
                    <a:pt x="41" y="23"/>
                  </a:cubicBezTo>
                  <a:cubicBezTo>
                    <a:pt x="41" y="33"/>
                    <a:pt x="33" y="41"/>
                    <a:pt x="24" y="41"/>
                  </a:cubicBezTo>
                  <a:cubicBezTo>
                    <a:pt x="14" y="41"/>
                    <a:pt x="6" y="33"/>
                    <a:pt x="6" y="23"/>
                  </a:cubicBezTo>
                  <a:cubicBezTo>
                    <a:pt x="6" y="16"/>
                    <a:pt x="11" y="9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2"/>
                    <a:pt x="0" y="12"/>
                    <a:pt x="0" y="23"/>
                  </a:cubicBezTo>
                  <a:cubicBezTo>
                    <a:pt x="0" y="37"/>
                    <a:pt x="10" y="47"/>
                    <a:pt x="24" y="47"/>
                  </a:cubicBezTo>
                  <a:cubicBezTo>
                    <a:pt x="37" y="47"/>
                    <a:pt x="48" y="37"/>
                    <a:pt x="48" y="23"/>
                  </a:cubicBezTo>
                  <a:cubicBezTo>
                    <a:pt x="48" y="12"/>
                    <a:pt x="40" y="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847"/>
            <p:cNvSpPr>
              <a:spLocks/>
            </p:cNvSpPr>
            <p:nvPr/>
          </p:nvSpPr>
          <p:spPr bwMode="auto">
            <a:xfrm>
              <a:off x="5167078" y="2378340"/>
              <a:ext cx="44147" cy="138744"/>
            </a:xfrm>
            <a:custGeom>
              <a:avLst/>
              <a:gdLst>
                <a:gd name="T0" fmla="*/ 7 w 9"/>
                <a:gd name="T1" fmla="*/ 0 h 28"/>
                <a:gd name="T2" fmla="*/ 2 w 9"/>
                <a:gd name="T3" fmla="*/ 0 h 28"/>
                <a:gd name="T4" fmla="*/ 0 w 9"/>
                <a:gd name="T5" fmla="*/ 2 h 28"/>
                <a:gd name="T6" fmla="*/ 0 w 9"/>
                <a:gd name="T7" fmla="*/ 10 h 28"/>
                <a:gd name="T8" fmla="*/ 0 w 9"/>
                <a:gd name="T9" fmla="*/ 16 h 28"/>
                <a:gd name="T10" fmla="*/ 0 w 9"/>
                <a:gd name="T11" fmla="*/ 26 h 28"/>
                <a:gd name="T12" fmla="*/ 2 w 9"/>
                <a:gd name="T13" fmla="*/ 28 h 28"/>
                <a:gd name="T14" fmla="*/ 7 w 9"/>
                <a:gd name="T15" fmla="*/ 28 h 28"/>
                <a:gd name="T16" fmla="*/ 9 w 9"/>
                <a:gd name="T17" fmla="*/ 26 h 28"/>
                <a:gd name="T18" fmla="*/ 9 w 9"/>
                <a:gd name="T19" fmla="*/ 16 h 28"/>
                <a:gd name="T20" fmla="*/ 9 w 9"/>
                <a:gd name="T21" fmla="*/ 10 h 28"/>
                <a:gd name="T22" fmla="*/ 9 w 9"/>
                <a:gd name="T23" fmla="*/ 2 h 28"/>
                <a:gd name="T24" fmla="*/ 7 w 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8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5" name="MH_Other_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357304"/>
            <a:ext cx="754742" cy="767183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56" name="KSO_Shape"/>
          <p:cNvSpPr>
            <a:spLocks noChangeArrowheads="1"/>
          </p:cNvSpPr>
          <p:nvPr/>
        </p:nvSpPr>
        <p:spPr bwMode="auto">
          <a:xfrm>
            <a:off x="536119" y="1631586"/>
            <a:ext cx="254160" cy="2118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bIns="32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3478"/>
            <a:ext cx="1932852" cy="146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Freeform: Shape 64">
            <a:extLst>
              <a:ext uri="{FF2B5EF4-FFF2-40B4-BE49-F238E27FC236}">
                <a16:creationId xmlns:a16="http://schemas.microsoft.com/office/drawing/2014/main" xmlns="" id="{BD76D34C-7EFA-4F1B-AEFA-D7B99840976E}"/>
              </a:ext>
            </a:extLst>
          </p:cNvPr>
          <p:cNvSpPr>
            <a:spLocks/>
          </p:cNvSpPr>
          <p:nvPr/>
        </p:nvSpPr>
        <p:spPr bwMode="auto">
          <a:xfrm flipH="1">
            <a:off x="2323682" y="1102889"/>
            <a:ext cx="5283841" cy="3459477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6179391 w 7045121"/>
              <a:gd name="connsiteY3" fmla="*/ 4215649 h 4625336"/>
              <a:gd name="connsiteX4" fmla="*/ 428110 w 7045121"/>
              <a:gd name="connsiteY4" fmla="*/ 0 h 4625336"/>
              <a:gd name="connsiteX5" fmla="*/ 0 w 7045121"/>
              <a:gd name="connsiteY5" fmla="*/ 1172478 h 4625336"/>
              <a:gd name="connsiteX6" fmla="*/ 98425 w 7045121"/>
              <a:gd name="connsiteY6" fmla="*/ 1223278 h 4625336"/>
              <a:gd name="connsiteX7" fmla="*/ 204745 w 7045121"/>
              <a:gd name="connsiteY7" fmla="*/ 1136726 h 4625336"/>
              <a:gd name="connsiteX8" fmla="*/ 204745 w 7045121"/>
              <a:gd name="connsiteY8" fmla="*/ 1605859 h 4625336"/>
              <a:gd name="connsiteX9" fmla="*/ 204745 w 7045121"/>
              <a:gd name="connsiteY9" fmla="*/ 1605860 h 4625336"/>
              <a:gd name="connsiteX10" fmla="*/ 204746 w 7045121"/>
              <a:gd name="connsiteY10" fmla="*/ 1605859 h 4625336"/>
              <a:gd name="connsiteX11" fmla="*/ 1383577 w 7045121"/>
              <a:gd name="connsiteY11" fmla="*/ 1756652 h 4625336"/>
              <a:gd name="connsiteX12" fmla="*/ 1472447 w 7045121"/>
              <a:gd name="connsiteY12" fmla="*/ 1682885 h 4625336"/>
              <a:gd name="connsiteX13" fmla="*/ 1472447 w 7045121"/>
              <a:gd name="connsiteY13" fmla="*/ 1682886 h 4625336"/>
              <a:gd name="connsiteX14" fmla="*/ 1383577 w 7045121"/>
              <a:gd name="connsiteY14" fmla="*/ 1756653 h 4625336"/>
              <a:gd name="connsiteX15" fmla="*/ 1383577 w 7045121"/>
              <a:gd name="connsiteY15" fmla="*/ 2240866 h 4625336"/>
              <a:gd name="connsiteX16" fmla="*/ 1481476 w 7045121"/>
              <a:gd name="connsiteY16" fmla="*/ 2161177 h 4625336"/>
              <a:gd name="connsiteX17" fmla="*/ 1383579 w 7045121"/>
              <a:gd name="connsiteY17" fmla="*/ 2240865 h 4625336"/>
              <a:gd name="connsiteX18" fmla="*/ 2562409 w 7045121"/>
              <a:gd name="connsiteY18" fmla="*/ 2391658 h 4625336"/>
              <a:gd name="connsiteX19" fmla="*/ 2562409 w 7045121"/>
              <a:gd name="connsiteY19" fmla="*/ 2875870 h 4625336"/>
              <a:gd name="connsiteX20" fmla="*/ 2562410 w 7045121"/>
              <a:gd name="connsiteY20" fmla="*/ 2879220 h 4625336"/>
              <a:gd name="connsiteX21" fmla="*/ 3737888 w 7045121"/>
              <a:gd name="connsiteY21" fmla="*/ 3030013 h 4625336"/>
              <a:gd name="connsiteX22" fmla="*/ 3826759 w 7045121"/>
              <a:gd name="connsiteY22" fmla="*/ 2956704 h 4625336"/>
              <a:gd name="connsiteX23" fmla="*/ 3826759 w 7045121"/>
              <a:gd name="connsiteY23" fmla="*/ 2956706 h 4625336"/>
              <a:gd name="connsiteX24" fmla="*/ 3737889 w 7045121"/>
              <a:gd name="connsiteY24" fmla="*/ 3030014 h 4625336"/>
              <a:gd name="connsiteX25" fmla="*/ 3737889 w 7045121"/>
              <a:gd name="connsiteY25" fmla="*/ 3507526 h 4625336"/>
              <a:gd name="connsiteX26" fmla="*/ 3737889 w 7045121"/>
              <a:gd name="connsiteY26" fmla="*/ 3510876 h 4625336"/>
              <a:gd name="connsiteX27" fmla="*/ 3741445 w 7045121"/>
              <a:gd name="connsiteY27" fmla="*/ 3507981 h 4625336"/>
              <a:gd name="connsiteX28" fmla="*/ 4916719 w 7045121"/>
              <a:gd name="connsiteY28" fmla="*/ 3658319 h 4625336"/>
              <a:gd name="connsiteX29" fmla="*/ 4916719 w 7045121"/>
              <a:gd name="connsiteY29" fmla="*/ 4137506 h 4625336"/>
              <a:gd name="connsiteX30" fmla="*/ 4920271 w 7045121"/>
              <a:gd name="connsiteY30" fmla="*/ 4134610 h 4625336"/>
              <a:gd name="connsiteX31" fmla="*/ 6090521 w 7045121"/>
              <a:gd name="connsiteY31" fmla="*/ 4284306 h 4625336"/>
              <a:gd name="connsiteX32" fmla="*/ 6089650 w 7045121"/>
              <a:gd name="connsiteY32" fmla="*/ 4531628 h 4625336"/>
              <a:gd name="connsiteX33" fmla="*/ 6089886 w 7045121"/>
              <a:gd name="connsiteY33" fmla="*/ 4576193 h 4625336"/>
              <a:gd name="connsiteX34" fmla="*/ 6181844 w 7045121"/>
              <a:gd name="connsiteY34" fmla="*/ 4625336 h 4625336"/>
              <a:gd name="connsiteX35" fmla="*/ 6184900 w 7045121"/>
              <a:gd name="connsiteY35" fmla="*/ 4598303 h 4625336"/>
              <a:gd name="connsiteX36" fmla="*/ 6955781 w 7045121"/>
              <a:gd name="connsiteY36" fmla="*/ 3947572 h 4625336"/>
              <a:gd name="connsiteX37" fmla="*/ 6955786 w 7045121"/>
              <a:gd name="connsiteY37" fmla="*/ 3943576 h 4625336"/>
              <a:gd name="connsiteX38" fmla="*/ 7044651 w 7045121"/>
              <a:gd name="connsiteY38" fmla="*/ 3866729 h 4625336"/>
              <a:gd name="connsiteX39" fmla="*/ 7045121 w 7045121"/>
              <a:gd name="connsiteY39" fmla="*/ 3494630 h 4625336"/>
              <a:gd name="connsiteX40" fmla="*/ 6947985 w 7045121"/>
              <a:gd name="connsiteY40" fmla="*/ 3574700 h 4625336"/>
              <a:gd name="connsiteX41" fmla="*/ 6946161 w 7045121"/>
              <a:gd name="connsiteY41" fmla="*/ 3574460 h 4625336"/>
              <a:gd name="connsiteX42" fmla="*/ 7042740 w 7045121"/>
              <a:gd name="connsiteY42" fmla="*/ 3494629 h 4625336"/>
              <a:gd name="connsiteX43" fmla="*/ 5874203 w 7045121"/>
              <a:gd name="connsiteY43" fmla="*/ 3341236 h 4625336"/>
              <a:gd name="connsiteX44" fmla="*/ 5870774 w 7045121"/>
              <a:gd name="connsiteY44" fmla="*/ 3344046 h 4625336"/>
              <a:gd name="connsiteX45" fmla="*/ 5865818 w 7045121"/>
              <a:gd name="connsiteY45" fmla="*/ 2862049 h 4625336"/>
              <a:gd name="connsiteX46" fmla="*/ 5865820 w 7045121"/>
              <a:gd name="connsiteY46" fmla="*/ 2862048 h 4625336"/>
              <a:gd name="connsiteX47" fmla="*/ 4695372 w 7045121"/>
              <a:gd name="connsiteY47" fmla="*/ 2714606 h 4625336"/>
              <a:gd name="connsiteX48" fmla="*/ 4695315 w 7045121"/>
              <a:gd name="connsiteY48" fmla="*/ 2714652 h 4625336"/>
              <a:gd name="connsiteX49" fmla="*/ 4692019 w 7045121"/>
              <a:gd name="connsiteY49" fmla="*/ 2235419 h 4625336"/>
              <a:gd name="connsiteX50" fmla="*/ 4595222 w 7045121"/>
              <a:gd name="connsiteY50" fmla="*/ 2315267 h 4625336"/>
              <a:gd name="connsiteX51" fmla="*/ 4595220 w 7045121"/>
              <a:gd name="connsiteY51" fmla="*/ 2315267 h 4625336"/>
              <a:gd name="connsiteX52" fmla="*/ 4692018 w 7045121"/>
              <a:gd name="connsiteY52" fmla="*/ 2235418 h 4625336"/>
              <a:gd name="connsiteX53" fmla="*/ 3516539 w 7045121"/>
              <a:gd name="connsiteY53" fmla="*/ 2087976 h 4625336"/>
              <a:gd name="connsiteX54" fmla="*/ 3513185 w 7045121"/>
              <a:gd name="connsiteY54" fmla="*/ 1600415 h 4625336"/>
              <a:gd name="connsiteX55" fmla="*/ 3513187 w 7045121"/>
              <a:gd name="connsiteY55" fmla="*/ 1600414 h 4625336"/>
              <a:gd name="connsiteX56" fmla="*/ 3513185 w 7045121"/>
              <a:gd name="connsiteY56" fmla="*/ 1600413 h 4625336"/>
              <a:gd name="connsiteX57" fmla="*/ 3513184 w 7045121"/>
              <a:gd name="connsiteY57" fmla="*/ 1600413 h 4625336"/>
              <a:gd name="connsiteX58" fmla="*/ 2341062 w 7045121"/>
              <a:gd name="connsiteY58" fmla="*/ 1452972 h 4625336"/>
              <a:gd name="connsiteX59" fmla="*/ 2252077 w 7045121"/>
              <a:gd name="connsiteY59" fmla="*/ 1525406 h 4625336"/>
              <a:gd name="connsiteX60" fmla="*/ 2341061 w 7045121"/>
              <a:gd name="connsiteY60" fmla="*/ 1452972 h 4625336"/>
              <a:gd name="connsiteX61" fmla="*/ 2334353 w 7045121"/>
              <a:gd name="connsiteY61" fmla="*/ 960382 h 4625336"/>
              <a:gd name="connsiteX62" fmla="*/ 2238070 w 7045121"/>
              <a:gd name="connsiteY62" fmla="*/ 1040302 h 4625336"/>
              <a:gd name="connsiteX63" fmla="*/ 2238069 w 7045121"/>
              <a:gd name="connsiteY63" fmla="*/ 1040302 h 4625336"/>
              <a:gd name="connsiteX64" fmla="*/ 2334353 w 7045121"/>
              <a:gd name="connsiteY64" fmla="*/ 960381 h 4625336"/>
              <a:gd name="connsiteX65" fmla="*/ 1162228 w 7045121"/>
              <a:gd name="connsiteY65" fmla="*/ 814615 h 4625336"/>
              <a:gd name="connsiteX66" fmla="*/ 1133653 w 7045121"/>
              <a:gd name="connsiteY66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76193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88099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97624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  <p:sp>
        <p:nvSpPr>
          <p:cNvPr id="8" name="Freeform: Shape 77">
            <a:extLst>
              <a:ext uri="{FF2B5EF4-FFF2-40B4-BE49-F238E27FC236}">
                <a16:creationId xmlns:a16="http://schemas.microsoft.com/office/drawing/2014/main" xmlns="" id="{325012F9-307F-4D62-838C-9D034E92793E}"/>
              </a:ext>
            </a:extLst>
          </p:cNvPr>
          <p:cNvSpPr>
            <a:spLocks/>
          </p:cNvSpPr>
          <p:nvPr/>
        </p:nvSpPr>
        <p:spPr bwMode="auto">
          <a:xfrm flipH="1">
            <a:off x="5851726" y="1123245"/>
            <a:ext cx="168147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xmlns="" id="{9E8DBBAA-A67C-4248-96DE-C7A13DB248D2}"/>
              </a:ext>
            </a:extLst>
          </p:cNvPr>
          <p:cNvSpPr>
            <a:spLocks/>
          </p:cNvSpPr>
          <p:nvPr/>
        </p:nvSpPr>
        <p:spPr bwMode="auto">
          <a:xfrm flipH="1">
            <a:off x="5856757" y="1713851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xmlns="" id="{FEA72C94-A75B-4F45-B64B-E6E4B0E01E93}"/>
              </a:ext>
            </a:extLst>
          </p:cNvPr>
          <p:cNvSpPr>
            <a:spLocks/>
          </p:cNvSpPr>
          <p:nvPr/>
        </p:nvSpPr>
        <p:spPr bwMode="auto">
          <a:xfrm flipH="1">
            <a:off x="4088509" y="2668872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xmlns="" id="{01773E98-F9A4-42B0-9AA8-10C697A32432}"/>
              </a:ext>
            </a:extLst>
          </p:cNvPr>
          <p:cNvSpPr>
            <a:spLocks/>
          </p:cNvSpPr>
          <p:nvPr/>
        </p:nvSpPr>
        <p:spPr bwMode="auto">
          <a:xfrm flipH="1">
            <a:off x="4085992" y="2779454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xmlns="" id="{4BE9FD70-FF8E-46DE-8753-EA094E39EAE1}"/>
              </a:ext>
            </a:extLst>
          </p:cNvPr>
          <p:cNvSpPr>
            <a:spLocks/>
          </p:cNvSpPr>
          <p:nvPr/>
        </p:nvSpPr>
        <p:spPr bwMode="auto">
          <a:xfrm flipH="1">
            <a:off x="3208158" y="3138844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xmlns="" id="{649A8B9D-22BA-40AB-A44B-6F55C8D14ACB}"/>
              </a:ext>
            </a:extLst>
          </p:cNvPr>
          <p:cNvSpPr>
            <a:spLocks/>
          </p:cNvSpPr>
          <p:nvPr/>
        </p:nvSpPr>
        <p:spPr bwMode="auto">
          <a:xfrm flipH="1">
            <a:off x="3204386" y="3249427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xmlns="" id="{12787747-B451-4A44-94A1-308D8F13E526}"/>
              </a:ext>
            </a:extLst>
          </p:cNvPr>
          <p:cNvSpPr>
            <a:spLocks/>
          </p:cNvSpPr>
          <p:nvPr/>
        </p:nvSpPr>
        <p:spPr bwMode="auto">
          <a:xfrm flipH="1">
            <a:off x="4972632" y="2192620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xmlns="" id="{8F534D86-0590-4CE2-8D95-F14E84B48B1E}"/>
              </a:ext>
            </a:extLst>
          </p:cNvPr>
          <p:cNvSpPr>
            <a:spLocks/>
          </p:cNvSpPr>
          <p:nvPr/>
        </p:nvSpPr>
        <p:spPr bwMode="auto">
          <a:xfrm flipH="1">
            <a:off x="4970118" y="2303199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17" name="Freeform: Shape 66">
            <a:extLst>
              <a:ext uri="{FF2B5EF4-FFF2-40B4-BE49-F238E27FC236}">
                <a16:creationId xmlns:a16="http://schemas.microsoft.com/office/drawing/2014/main" xmlns="" id="{730E1AC3-6279-490D-B465-FC26D5C85A70}"/>
              </a:ext>
            </a:extLst>
          </p:cNvPr>
          <p:cNvSpPr>
            <a:spLocks/>
          </p:cNvSpPr>
          <p:nvPr/>
        </p:nvSpPr>
        <p:spPr bwMode="auto">
          <a:xfrm flipH="1">
            <a:off x="2323682" y="3608817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1662629 w 2039531"/>
              <a:gd name="connsiteY10" fmla="*/ 464075 h 1273730"/>
              <a:gd name="connsiteX11" fmla="*/ 2037150 w 2039531"/>
              <a:gd name="connsiteY11" fmla="*/ 153393 h 1273730"/>
              <a:gd name="connsiteX12" fmla="*/ 868613 w 2039531"/>
              <a:gd name="connsiteY12" fmla="*/ 0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2037150 w 2039531"/>
              <a:gd name="connsiteY10" fmla="*/ 153393 h 1273730"/>
              <a:gd name="connsiteX11" fmla="*/ 868613 w 2039531"/>
              <a:gd name="connsiteY11" fmla="*/ 0 h 1273730"/>
              <a:gd name="connsiteX0" fmla="*/ 1178832 w 2039531"/>
              <a:gd name="connsiteY0" fmla="*/ 862870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2037150 w 2039531"/>
              <a:gd name="connsiteY9" fmla="*/ 153393 h 1273730"/>
              <a:gd name="connsiteX10" fmla="*/ 868613 w 2039531"/>
              <a:gd name="connsiteY10" fmla="*/ 0 h 1273730"/>
              <a:gd name="connsiteX0" fmla="*/ 868613 w 2039531"/>
              <a:gd name="connsiteY0" fmla="*/ 0 h 1273730"/>
              <a:gd name="connsiteX1" fmla="*/ 0 w 2039531"/>
              <a:gd name="connsiteY1" fmla="*/ 712077 h 1273730"/>
              <a:gd name="connsiteX2" fmla="*/ 1173801 w 2039531"/>
              <a:gd name="connsiteY2" fmla="*/ 862227 h 1273730"/>
              <a:gd name="connsiteX3" fmla="*/ 1173801 w 2039531"/>
              <a:gd name="connsiteY3" fmla="*/ 1273730 h 1273730"/>
              <a:gd name="connsiteX4" fmla="*/ 2039061 w 2039531"/>
              <a:gd name="connsiteY4" fmla="*/ 525493 h 1273730"/>
              <a:gd name="connsiteX5" fmla="*/ 2039531 w 2039531"/>
              <a:gd name="connsiteY5" fmla="*/ 153394 h 1273730"/>
              <a:gd name="connsiteX6" fmla="*/ 2037150 w 2039531"/>
              <a:gd name="connsiteY6" fmla="*/ 153393 h 1273730"/>
              <a:gd name="connsiteX7" fmla="*/ 868613 w 2039531"/>
              <a:gd name="connsiteY7" fmla="*/ 0 h 12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  <p:sp>
        <p:nvSpPr>
          <p:cNvPr id="18" name="Freeform: Shape 67">
            <a:extLst>
              <a:ext uri="{FF2B5EF4-FFF2-40B4-BE49-F238E27FC236}">
                <a16:creationId xmlns:a16="http://schemas.microsoft.com/office/drawing/2014/main" xmlns="" id="{8C1607AB-40EE-4D7E-A8BD-53C6CDB0646D}"/>
              </a:ext>
            </a:extLst>
          </p:cNvPr>
          <p:cNvSpPr>
            <a:spLocks/>
          </p:cNvSpPr>
          <p:nvPr/>
        </p:nvSpPr>
        <p:spPr bwMode="auto">
          <a:xfrm flipH="1">
            <a:off x="2325467" y="3608817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868613 w 2034769"/>
              <a:gd name="connsiteY6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1012 h 862870"/>
              <a:gd name="connsiteX5" fmla="*/ 868613 w 2037150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5774 h 862870"/>
              <a:gd name="connsiteX5" fmla="*/ 868613 w 2034769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3393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3393 h 862870"/>
              <a:gd name="connsiteX5" fmla="*/ 868613 w 2037150"/>
              <a:gd name="connsiteY5" fmla="*/ 0 h 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826A4A-C40C-4C9D-82AF-DF71466F8088}"/>
              </a:ext>
            </a:extLst>
          </p:cNvPr>
          <p:cNvSpPr txBox="1"/>
          <p:nvPr/>
        </p:nvSpPr>
        <p:spPr>
          <a:xfrm>
            <a:off x="2667747" y="346242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837CFD-D68E-4607-AA85-37F21C151484}"/>
              </a:ext>
            </a:extLst>
          </p:cNvPr>
          <p:cNvSpPr txBox="1"/>
          <p:nvPr/>
        </p:nvSpPr>
        <p:spPr>
          <a:xfrm>
            <a:off x="3520533" y="2988162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667C31-06F0-4AEF-BA14-36147878A4AE}"/>
              </a:ext>
            </a:extLst>
          </p:cNvPr>
          <p:cNvSpPr txBox="1"/>
          <p:nvPr/>
        </p:nvSpPr>
        <p:spPr>
          <a:xfrm>
            <a:off x="4440437" y="254169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A4C8FB4-CC39-40F3-9376-6BCFEA7EA4B0}"/>
              </a:ext>
            </a:extLst>
          </p:cNvPr>
          <p:cNvSpPr txBox="1"/>
          <p:nvPr/>
        </p:nvSpPr>
        <p:spPr>
          <a:xfrm>
            <a:off x="5308861" y="206418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F1AC66B-AF41-40E4-9FBE-758E608495BF}"/>
              </a:ext>
            </a:extLst>
          </p:cNvPr>
          <p:cNvSpPr txBox="1"/>
          <p:nvPr/>
        </p:nvSpPr>
        <p:spPr>
          <a:xfrm>
            <a:off x="6205167" y="157817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/>
              <a:t>05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xmlns="" id="{4712AC5F-622D-4336-88F4-CF8CF6911609}"/>
              </a:ext>
            </a:extLst>
          </p:cNvPr>
          <p:cNvGrpSpPr/>
          <p:nvPr/>
        </p:nvGrpSpPr>
        <p:grpSpPr>
          <a:xfrm>
            <a:off x="179512" y="2571750"/>
            <a:ext cx="1980554" cy="1651899"/>
            <a:chOff x="401267" y="3749328"/>
            <a:chExt cx="2640738" cy="2202531"/>
          </a:xfrm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10EEF26E-8078-4516-9F41-30CE45D24B50}"/>
                </a:ext>
              </a:extLst>
            </p:cNvPr>
            <p:cNvSpPr/>
            <p:nvPr/>
          </p:nvSpPr>
          <p:spPr>
            <a:xfrm>
              <a:off x="401268" y="3749328"/>
              <a:ext cx="2640737" cy="4308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500" b="1" cap="all" dirty="0" smtClean="0">
                  <a:solidFill>
                    <a:schemeClr val="accent1"/>
                  </a:solidFill>
                </a:rPr>
                <a:t>Подать заявление</a:t>
              </a:r>
              <a:endParaRPr lang="en-US" sz="1500" b="1" cap="all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1673E235-AC94-4AA1-B64C-891ED369FF94}"/>
                </a:ext>
              </a:extLst>
            </p:cNvPr>
            <p:cNvSpPr/>
            <p:nvPr/>
          </p:nvSpPr>
          <p:spPr>
            <a:xfrm>
              <a:off x="401267" y="4153077"/>
              <a:ext cx="2640737" cy="1798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для участия в дистанционном электронном голосовании в личном кабинете на Едином портале государственных услуг с 21 апреля до 24:00 </a:t>
              </a:r>
            </a:p>
            <a:p>
              <a:pPr algn="just"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7 мая 2021 года (время московское) </a:t>
              </a:r>
              <a:r>
                <a:rPr lang="ru-RU" sz="1100" u="sng" dirty="0" smtClean="0">
                  <a:hlinkClick r:id="rId3"/>
                </a:rPr>
                <a:t>www.gosuslugi.ru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xmlns="" id="{F9F0F5B1-FD43-49E5-9705-1A5CFC55BFC6}"/>
              </a:ext>
            </a:extLst>
          </p:cNvPr>
          <p:cNvGrpSpPr/>
          <p:nvPr/>
        </p:nvGrpSpPr>
        <p:grpSpPr>
          <a:xfrm>
            <a:off x="2195736" y="915566"/>
            <a:ext cx="1980554" cy="1580084"/>
            <a:chOff x="2790792" y="2364424"/>
            <a:chExt cx="2640738" cy="2106778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3FAB04A2-DBE0-401B-B741-D1CF338CE036}"/>
                </a:ext>
              </a:extLst>
            </p:cNvPr>
            <p:cNvSpPr/>
            <p:nvPr/>
          </p:nvSpPr>
          <p:spPr>
            <a:xfrm>
              <a:off x="2790793" y="2364424"/>
              <a:ext cx="2640737" cy="4308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500" b="1" cap="all" dirty="0" smtClean="0">
                  <a:solidFill>
                    <a:schemeClr val="accent3"/>
                  </a:solidFill>
                </a:rPr>
                <a:t>Авторизироваться</a:t>
              </a:r>
              <a:endParaRPr lang="en-US" sz="1500" b="1" cap="all" dirty="0">
                <a:solidFill>
                  <a:schemeClr val="accent3"/>
                </a:solidFill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xmlns="" id="{30CA7C60-F901-42D3-9AF0-5BDAF84D078B}"/>
                </a:ext>
              </a:extLst>
            </p:cNvPr>
            <p:cNvSpPr/>
            <p:nvPr/>
          </p:nvSpPr>
          <p:spPr>
            <a:xfrm>
              <a:off x="2790792" y="2768172"/>
              <a:ext cx="2640737" cy="170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с помощью учетной записи портала Госуслуг. Ввести код из СМС, полученного на телефон, указанный в личном кабинете на портале Госуслуг, для получения электронного бюллетеня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xmlns="" id="{882599FB-FBF6-42ED-923B-8F1EE14564A6}"/>
              </a:ext>
            </a:extLst>
          </p:cNvPr>
          <p:cNvGrpSpPr/>
          <p:nvPr/>
        </p:nvGrpSpPr>
        <p:grpSpPr>
          <a:xfrm>
            <a:off x="4355976" y="0"/>
            <a:ext cx="2016224" cy="1805789"/>
            <a:chOff x="5505785" y="341083"/>
            <a:chExt cx="2640738" cy="2407716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158B6A47-87E6-42FC-9C62-0BD1D741F555}"/>
                </a:ext>
              </a:extLst>
            </p:cNvPr>
            <p:cNvSpPr/>
            <p:nvPr/>
          </p:nvSpPr>
          <p:spPr>
            <a:xfrm>
              <a:off x="5505786" y="341083"/>
              <a:ext cx="2640737" cy="135421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500" b="1" cap="all" dirty="0" smtClean="0">
                  <a:solidFill>
                    <a:schemeClr val="accent5"/>
                  </a:solidFill>
                </a:rPr>
                <a:t/>
              </a:r>
              <a:br>
                <a:rPr lang="ru-RU" sz="1500" b="1" cap="all" dirty="0" smtClean="0">
                  <a:solidFill>
                    <a:schemeClr val="accent5"/>
                  </a:solidFill>
                </a:rPr>
              </a:br>
              <a:r>
                <a:rPr lang="ru-RU" sz="1500" b="1" cap="all" dirty="0" smtClean="0">
                  <a:solidFill>
                    <a:schemeClr val="accent5"/>
                  </a:solidFill>
                </a:rPr>
                <a:t>Сделать свой ВЫБОР и ПРОГОЛОСОВАТЬ</a:t>
              </a:r>
              <a:endParaRPr lang="en-US" sz="1500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xmlns="" id="{91B283D4-605F-4214-839F-98198CBDC00B}"/>
                </a:ext>
              </a:extLst>
            </p:cNvPr>
            <p:cNvSpPr/>
            <p:nvPr/>
          </p:nvSpPr>
          <p:spPr>
            <a:xfrm>
              <a:off x="5505785" y="1668163"/>
              <a:ext cx="2640737" cy="1080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Голосование будет осуществляться по тренировочным  данным ГАС «Выборы»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0">
            <a:extLst>
              <a:ext uri="{FF2B5EF4-FFF2-40B4-BE49-F238E27FC236}">
                <a16:creationId xmlns:a16="http://schemas.microsoft.com/office/drawing/2014/main" xmlns="" id="{001300CF-5462-4618-A02E-4056C0D2D513}"/>
              </a:ext>
            </a:extLst>
          </p:cNvPr>
          <p:cNvGrpSpPr/>
          <p:nvPr/>
        </p:nvGrpSpPr>
        <p:grpSpPr>
          <a:xfrm>
            <a:off x="4499992" y="3858301"/>
            <a:ext cx="1980554" cy="1285199"/>
            <a:chOff x="5718592" y="5519390"/>
            <a:chExt cx="2640738" cy="1713599"/>
          </a:xfrm>
        </p:grpSpPr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xmlns="" id="{262F86C1-8792-43D0-99F0-4557F0C099FD}"/>
                </a:ext>
              </a:extLst>
            </p:cNvPr>
            <p:cNvSpPr/>
            <p:nvPr/>
          </p:nvSpPr>
          <p:spPr>
            <a:xfrm>
              <a:off x="5718593" y="5519390"/>
              <a:ext cx="2640737" cy="4308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500" b="1" cap="all" dirty="0" smtClean="0">
                  <a:solidFill>
                    <a:schemeClr val="accent2"/>
                  </a:solidFill>
                </a:rPr>
                <a:t>Зайти на портал</a:t>
              </a:r>
              <a:endParaRPr lang="en-US" sz="1500" b="1" cap="all" dirty="0">
                <a:solidFill>
                  <a:schemeClr val="accent2"/>
                </a:solidFill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xmlns="" id="{EDAD09E5-1D37-4927-8320-A6A7D40F1CC3}"/>
                </a:ext>
              </a:extLst>
            </p:cNvPr>
            <p:cNvSpPr/>
            <p:nvPr/>
          </p:nvSpPr>
          <p:spPr>
            <a:xfrm>
              <a:off x="5718592" y="5923142"/>
              <a:ext cx="2640737" cy="1309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дистанционного электронного голосования с 8:00 12 мая до 20:00 14 мая 2021 года (время московское) </a:t>
              </a:r>
              <a:r>
                <a:rPr lang="ru-RU" sz="1100" u="sng" dirty="0" smtClean="0">
                  <a:hlinkClick r:id="rId3"/>
                </a:rPr>
                <a:t>vybory.gov.ru</a:t>
              </a:r>
              <a:endParaRPr lang="en-US" sz="1100" u="sng" dirty="0" smtClean="0">
                <a:hlinkClick r:id="rId3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xmlns="" id="{DEA43C1E-4C54-4FD4-973F-1D34E55E0A8D}"/>
              </a:ext>
            </a:extLst>
          </p:cNvPr>
          <p:cNvGrpSpPr/>
          <p:nvPr/>
        </p:nvGrpSpPr>
        <p:grpSpPr>
          <a:xfrm>
            <a:off x="6355991" y="2927269"/>
            <a:ext cx="1980554" cy="1285200"/>
            <a:chOff x="7999167" y="4241352"/>
            <a:chExt cx="2640738" cy="1713599"/>
          </a:xfrm>
        </p:grpSpPr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xmlns="" id="{163E0D13-85DF-4C64-83D6-32A263FB5C8E}"/>
                </a:ext>
              </a:extLst>
            </p:cNvPr>
            <p:cNvSpPr/>
            <p:nvPr/>
          </p:nvSpPr>
          <p:spPr>
            <a:xfrm>
              <a:off x="7999168" y="4241352"/>
              <a:ext cx="2640737" cy="430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500" b="1" cap="all" dirty="0" smtClean="0">
                  <a:solidFill>
                    <a:schemeClr val="accent4"/>
                  </a:solidFill>
                </a:rPr>
                <a:t>ввести код из СМС</a:t>
              </a:r>
              <a:endParaRPr lang="en-US" sz="1500" b="1" cap="all" dirty="0">
                <a:solidFill>
                  <a:schemeClr val="accent4"/>
                </a:solidFill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xmlns="" id="{D432D54E-8D92-4C8C-8591-C638C210DDB5}"/>
                </a:ext>
              </a:extLst>
            </p:cNvPr>
            <p:cNvSpPr/>
            <p:nvPr/>
          </p:nvSpPr>
          <p:spPr>
            <a:xfrm>
              <a:off x="7999167" y="4645105"/>
              <a:ext cx="2640737" cy="1309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полученного на телефон, указанный в личном кабинете на портале Госуслуг, для получения электронного бюллетеня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Oval 36">
            <a:extLst>
              <a:ext uri="{FF2B5EF4-FFF2-40B4-BE49-F238E27FC236}">
                <a16:creationId xmlns:a16="http://schemas.microsoft.com/office/drawing/2014/main" xmlns="" id="{2070FDF8-52FB-4C5A-BBB1-1B1005FC26E6}"/>
              </a:ext>
            </a:extLst>
          </p:cNvPr>
          <p:cNvSpPr/>
          <p:nvPr/>
        </p:nvSpPr>
        <p:spPr>
          <a:xfrm>
            <a:off x="2411760" y="2715766"/>
            <a:ext cx="158507" cy="158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0" name="Oval 37">
            <a:extLst>
              <a:ext uri="{FF2B5EF4-FFF2-40B4-BE49-F238E27FC236}">
                <a16:creationId xmlns:a16="http://schemas.microsoft.com/office/drawing/2014/main" xmlns="" id="{109FFE34-5877-4C48-86DD-E5A9F3162A42}"/>
              </a:ext>
            </a:extLst>
          </p:cNvPr>
          <p:cNvSpPr/>
          <p:nvPr/>
        </p:nvSpPr>
        <p:spPr>
          <a:xfrm>
            <a:off x="4211960" y="1635646"/>
            <a:ext cx="158507" cy="1585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xmlns="" id="{3A51C7CF-A0BA-4EA8-9039-DCA68C03676E}"/>
              </a:ext>
            </a:extLst>
          </p:cNvPr>
          <p:cNvSpPr/>
          <p:nvPr/>
        </p:nvSpPr>
        <p:spPr>
          <a:xfrm>
            <a:off x="6392275" y="786783"/>
            <a:ext cx="158507" cy="1585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2" name="Oval 39">
            <a:extLst>
              <a:ext uri="{FF2B5EF4-FFF2-40B4-BE49-F238E27FC236}">
                <a16:creationId xmlns:a16="http://schemas.microsoft.com/office/drawing/2014/main" xmlns="" id="{69E6DA7A-240E-4228-9DE8-8166CBF4AF8E}"/>
              </a:ext>
            </a:extLst>
          </p:cNvPr>
          <p:cNvSpPr/>
          <p:nvPr/>
        </p:nvSpPr>
        <p:spPr>
          <a:xfrm>
            <a:off x="5940152" y="3003798"/>
            <a:ext cx="158507" cy="158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xmlns="" id="{04CEE204-CE36-4512-B128-48D3E25A4D2B}"/>
              </a:ext>
            </a:extLst>
          </p:cNvPr>
          <p:cNvSpPr/>
          <p:nvPr/>
        </p:nvSpPr>
        <p:spPr>
          <a:xfrm>
            <a:off x="4139952" y="4011910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1">
            <a:extLst>
              <a:ext uri="{FF2B5EF4-FFF2-40B4-BE49-F238E27FC236}">
                <a16:creationId xmlns:a16="http://schemas.microsoft.com/office/drawing/2014/main" xmlns="" id="{2DC5CEE6-8076-41A9-8E57-D1D7518B309C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2491013" y="2874274"/>
            <a:ext cx="0" cy="71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2">
            <a:extLst>
              <a:ext uri="{FF2B5EF4-FFF2-40B4-BE49-F238E27FC236}">
                <a16:creationId xmlns:a16="http://schemas.microsoft.com/office/drawing/2014/main" xmlns="" id="{D3F92D38-7336-4A69-BC02-394038046CCD}"/>
              </a:ext>
            </a:extLst>
          </p:cNvPr>
          <p:cNvCxnSpPr>
            <a:cxnSpLocks/>
          </p:cNvCxnSpPr>
          <p:nvPr/>
        </p:nvCxnSpPr>
        <p:spPr>
          <a:xfrm>
            <a:off x="4283968" y="1923678"/>
            <a:ext cx="0" cy="7498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3">
            <a:extLst>
              <a:ext uri="{FF2B5EF4-FFF2-40B4-BE49-F238E27FC236}">
                <a16:creationId xmlns:a16="http://schemas.microsoft.com/office/drawing/2014/main" xmlns="" id="{205B6F0B-C3B9-4DA9-9D5F-3052638174FC}"/>
              </a:ext>
            </a:extLst>
          </p:cNvPr>
          <p:cNvCxnSpPr>
            <a:cxnSpLocks/>
          </p:cNvCxnSpPr>
          <p:nvPr/>
        </p:nvCxnSpPr>
        <p:spPr>
          <a:xfrm>
            <a:off x="6471529" y="945289"/>
            <a:ext cx="0" cy="63288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199784" y="195486"/>
            <a:ext cx="1944216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</a:rPr>
              <a:t>ОБЩИЙ АЛГОРИТМ</a:t>
            </a:r>
            <a:endParaRPr lang="ru-R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451649"/>
            <a:ext cx="4427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Для участия в голосовании необходимо иметь подтвержденную учетную запись на портале Госуслуг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УЧАСТНИКИ  ДЭГ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grpSp>
        <p:nvGrpSpPr>
          <p:cNvPr id="12" name="组合 292"/>
          <p:cNvGrpSpPr/>
          <p:nvPr/>
        </p:nvGrpSpPr>
        <p:grpSpPr>
          <a:xfrm>
            <a:off x="3207498" y="1992343"/>
            <a:ext cx="1533489" cy="642883"/>
            <a:chOff x="3326751" y="2376208"/>
            <a:chExt cx="1661787" cy="696455"/>
          </a:xfrm>
          <a:solidFill>
            <a:srgbClr val="18478F"/>
          </a:solidFill>
        </p:grpSpPr>
        <p:grpSp>
          <p:nvGrpSpPr>
            <p:cNvPr id="13" name="组合 293"/>
            <p:cNvGrpSpPr/>
            <p:nvPr/>
          </p:nvGrpSpPr>
          <p:grpSpPr>
            <a:xfrm>
              <a:off x="3326751" y="2376208"/>
              <a:ext cx="1661787" cy="696455"/>
              <a:chOff x="3326751" y="2376208"/>
              <a:chExt cx="1661787" cy="696455"/>
            </a:xfrm>
            <a:grpFill/>
          </p:grpSpPr>
          <p:grpSp>
            <p:nvGrpSpPr>
              <p:cNvPr id="15" name="组合 295"/>
              <p:cNvGrpSpPr/>
              <p:nvPr/>
            </p:nvGrpSpPr>
            <p:grpSpPr>
              <a:xfrm>
                <a:off x="3328062" y="2376208"/>
                <a:ext cx="1660476" cy="696455"/>
                <a:chOff x="2402657" y="2641425"/>
                <a:chExt cx="2044381" cy="857475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矩形 2"/>
                <p:cNvSpPr/>
                <p:nvPr/>
              </p:nvSpPr>
              <p:spPr>
                <a:xfrm>
                  <a:off x="2403013" y="2921205"/>
                  <a:ext cx="1412226" cy="575985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7766 h 580315"/>
                    <a:gd name="connsiteX1" fmla="*/ 1473795 w 1473795"/>
                    <a:gd name="connsiteY1" fmla="*/ 486873 h 580315"/>
                    <a:gd name="connsiteX2" fmla="*/ 1459508 w 1473795"/>
                    <a:gd name="connsiteY2" fmla="*/ 580315 h 580315"/>
                    <a:gd name="connsiteX3" fmla="*/ 19050 w 1473795"/>
                    <a:gd name="connsiteY3" fmla="*/ 115971 h 580315"/>
                    <a:gd name="connsiteX4" fmla="*/ 0 w 1473795"/>
                    <a:gd name="connsiteY4" fmla="*/ 17766 h 580315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20094 h 582643"/>
                    <a:gd name="connsiteX1" fmla="*/ 1473795 w 1473795"/>
                    <a:gd name="connsiteY1" fmla="*/ 489201 h 582643"/>
                    <a:gd name="connsiteX2" fmla="*/ 1459508 w 1473795"/>
                    <a:gd name="connsiteY2" fmla="*/ 582643 h 582643"/>
                    <a:gd name="connsiteX3" fmla="*/ 19050 w 1473795"/>
                    <a:gd name="connsiteY3" fmla="*/ 118299 h 582643"/>
                    <a:gd name="connsiteX4" fmla="*/ 0 w 1473795"/>
                    <a:gd name="connsiteY4" fmla="*/ 20094 h 582643"/>
                    <a:gd name="connsiteX0" fmla="*/ 45450 w 1454745"/>
                    <a:gd name="connsiteY0" fmla="*/ 20348 h 579965"/>
                    <a:gd name="connsiteX1" fmla="*/ 1454745 w 1454745"/>
                    <a:gd name="connsiteY1" fmla="*/ 486523 h 579965"/>
                    <a:gd name="connsiteX2" fmla="*/ 1440458 w 1454745"/>
                    <a:gd name="connsiteY2" fmla="*/ 579965 h 579965"/>
                    <a:gd name="connsiteX3" fmla="*/ 0 w 1454745"/>
                    <a:gd name="connsiteY3" fmla="*/ 115621 h 579965"/>
                    <a:gd name="connsiteX4" fmla="*/ 45450 w 1454745"/>
                    <a:gd name="connsiteY4" fmla="*/ 20348 h 579965"/>
                    <a:gd name="connsiteX0" fmla="*/ 0 w 1409295"/>
                    <a:gd name="connsiteY0" fmla="*/ 20348 h 579965"/>
                    <a:gd name="connsiteX1" fmla="*/ 1409295 w 1409295"/>
                    <a:gd name="connsiteY1" fmla="*/ 486523 h 579965"/>
                    <a:gd name="connsiteX2" fmla="*/ 1395008 w 1409295"/>
                    <a:gd name="connsiteY2" fmla="*/ 579965 h 579965"/>
                    <a:gd name="connsiteX3" fmla="*/ 24913 w 1409295"/>
                    <a:gd name="connsiteY3" fmla="*/ 115621 h 579965"/>
                    <a:gd name="connsiteX4" fmla="*/ 0 w 1409295"/>
                    <a:gd name="connsiteY4" fmla="*/ 20348 h 579965"/>
                    <a:gd name="connsiteX0" fmla="*/ 0 w 1409295"/>
                    <a:gd name="connsiteY0" fmla="*/ 11135 h 570752"/>
                    <a:gd name="connsiteX1" fmla="*/ 1409295 w 1409295"/>
                    <a:gd name="connsiteY1" fmla="*/ 477310 h 570752"/>
                    <a:gd name="connsiteX2" fmla="*/ 1395008 w 1409295"/>
                    <a:gd name="connsiteY2" fmla="*/ 570752 h 570752"/>
                    <a:gd name="connsiteX3" fmla="*/ 24913 w 1409295"/>
                    <a:gd name="connsiteY3" fmla="*/ 106408 h 570752"/>
                    <a:gd name="connsiteX4" fmla="*/ 0 w 1409295"/>
                    <a:gd name="connsiteY4" fmla="*/ 11135 h 570752"/>
                    <a:gd name="connsiteX0" fmla="*/ 0 w 1409295"/>
                    <a:gd name="connsiteY0" fmla="*/ 11135 h 570752"/>
                    <a:gd name="connsiteX1" fmla="*/ 1409295 w 1409295"/>
                    <a:gd name="connsiteY1" fmla="*/ 477310 h 570752"/>
                    <a:gd name="connsiteX2" fmla="*/ 1395008 w 1409295"/>
                    <a:gd name="connsiteY2" fmla="*/ 570752 h 570752"/>
                    <a:gd name="connsiteX3" fmla="*/ 24913 w 1409295"/>
                    <a:gd name="connsiteY3" fmla="*/ 106408 h 570752"/>
                    <a:gd name="connsiteX4" fmla="*/ 0 w 1409295"/>
                    <a:gd name="connsiteY4" fmla="*/ 11135 h 570752"/>
                    <a:gd name="connsiteX0" fmla="*/ 0 w 1409295"/>
                    <a:gd name="connsiteY0" fmla="*/ 16139 h 575756"/>
                    <a:gd name="connsiteX1" fmla="*/ 1409295 w 1409295"/>
                    <a:gd name="connsiteY1" fmla="*/ 482314 h 575756"/>
                    <a:gd name="connsiteX2" fmla="*/ 1395008 w 1409295"/>
                    <a:gd name="connsiteY2" fmla="*/ 575756 h 575756"/>
                    <a:gd name="connsiteX3" fmla="*/ 24913 w 1409295"/>
                    <a:gd name="connsiteY3" fmla="*/ 111412 h 575756"/>
                    <a:gd name="connsiteX4" fmla="*/ 0 w 1409295"/>
                    <a:gd name="connsiteY4" fmla="*/ 16139 h 575756"/>
                    <a:gd name="connsiteX0" fmla="*/ 0 w 1412226"/>
                    <a:gd name="connsiteY0" fmla="*/ 16368 h 575985"/>
                    <a:gd name="connsiteX1" fmla="*/ 1412226 w 1412226"/>
                    <a:gd name="connsiteY1" fmla="*/ 479612 h 575985"/>
                    <a:gd name="connsiteX2" fmla="*/ 1395008 w 1412226"/>
                    <a:gd name="connsiteY2" fmla="*/ 575985 h 575985"/>
                    <a:gd name="connsiteX3" fmla="*/ 24913 w 1412226"/>
                    <a:gd name="connsiteY3" fmla="*/ 111641 h 575985"/>
                    <a:gd name="connsiteX4" fmla="*/ 0 w 1412226"/>
                    <a:gd name="connsiteY4" fmla="*/ 16368 h 57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226" h="575985">
                      <a:moveTo>
                        <a:pt x="0" y="16368"/>
                      </a:moveTo>
                      <a:cubicBezTo>
                        <a:pt x="629905" y="-45300"/>
                        <a:pt x="977447" y="58424"/>
                        <a:pt x="1412226" y="479612"/>
                      </a:cubicBezTo>
                      <a:lnTo>
                        <a:pt x="1395008" y="575985"/>
                      </a:lnTo>
                      <a:cubicBezTo>
                        <a:pt x="885858" y="110898"/>
                        <a:pt x="559017" y="54492"/>
                        <a:pt x="24913" y="111641"/>
                      </a:cubicBezTo>
                      <a:lnTo>
                        <a:pt x="0" y="1636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1241573"/>
                    <a:gd name="connsiteY0" fmla="*/ 481013 h 553021"/>
                    <a:gd name="connsiteX1" fmla="*/ 1241573 w 1241573"/>
                    <a:gd name="connsiteY1" fmla="*/ 0 h 553021"/>
                    <a:gd name="connsiteX2" fmla="*/ 720080 w 1241573"/>
                    <a:gd name="connsiteY2" fmla="*/ 553021 h 553021"/>
                    <a:gd name="connsiteX3" fmla="*/ 0 w 1241573"/>
                    <a:gd name="connsiteY3" fmla="*/ 553021 h 553021"/>
                    <a:gd name="connsiteX4" fmla="*/ 0 w 1241573"/>
                    <a:gd name="connsiteY4" fmla="*/ 481013 h 553021"/>
                    <a:gd name="connsiteX0" fmla="*/ 0 w 1246336"/>
                    <a:gd name="connsiteY0" fmla="*/ 481013 h 553021"/>
                    <a:gd name="connsiteX1" fmla="*/ 1241573 w 1246336"/>
                    <a:gd name="connsiteY1" fmla="*/ 0 h 553021"/>
                    <a:gd name="connsiteX2" fmla="*/ 1246336 w 1246336"/>
                    <a:gd name="connsiteY2" fmla="*/ 81533 h 553021"/>
                    <a:gd name="connsiteX3" fmla="*/ 0 w 1246336"/>
                    <a:gd name="connsiteY3" fmla="*/ 553021 h 553021"/>
                    <a:gd name="connsiteX4" fmla="*/ 0 w 1246336"/>
                    <a:gd name="connsiteY4" fmla="*/ 481013 h 553021"/>
                    <a:gd name="connsiteX0" fmla="*/ 0 w 1246336"/>
                    <a:gd name="connsiteY0" fmla="*/ 481013 h 595884"/>
                    <a:gd name="connsiteX1" fmla="*/ 1241573 w 1246336"/>
                    <a:gd name="connsiteY1" fmla="*/ 0 h 595884"/>
                    <a:gd name="connsiteX2" fmla="*/ 1246336 w 1246336"/>
                    <a:gd name="connsiteY2" fmla="*/ 81533 h 595884"/>
                    <a:gd name="connsiteX3" fmla="*/ 19050 w 1246336"/>
                    <a:gd name="connsiteY3" fmla="*/ 595884 h 595884"/>
                    <a:gd name="connsiteX4" fmla="*/ 0 w 1246336"/>
                    <a:gd name="connsiteY4" fmla="*/ 481013 h 595884"/>
                    <a:gd name="connsiteX0" fmla="*/ 0 w 1246336"/>
                    <a:gd name="connsiteY0" fmla="*/ 481013 h 481013"/>
                    <a:gd name="connsiteX1" fmla="*/ 1241573 w 1246336"/>
                    <a:gd name="connsiteY1" fmla="*/ 0 h 481013"/>
                    <a:gd name="connsiteX2" fmla="*/ 1246336 w 1246336"/>
                    <a:gd name="connsiteY2" fmla="*/ 81533 h 481013"/>
                    <a:gd name="connsiteX3" fmla="*/ 585788 w 1246336"/>
                    <a:gd name="connsiteY3" fmla="*/ 462534 h 481013"/>
                    <a:gd name="connsiteX4" fmla="*/ 0 w 1246336"/>
                    <a:gd name="connsiteY4" fmla="*/ 481013 h 481013"/>
                    <a:gd name="connsiteX0" fmla="*/ 26193 w 660548"/>
                    <a:gd name="connsiteY0" fmla="*/ 373856 h 462534"/>
                    <a:gd name="connsiteX1" fmla="*/ 655785 w 660548"/>
                    <a:gd name="connsiteY1" fmla="*/ 0 h 462534"/>
                    <a:gd name="connsiteX2" fmla="*/ 660548 w 660548"/>
                    <a:gd name="connsiteY2" fmla="*/ 81533 h 462534"/>
                    <a:gd name="connsiteX3" fmla="*/ 0 w 660548"/>
                    <a:gd name="connsiteY3" fmla="*/ 462534 h 462534"/>
                    <a:gd name="connsiteX4" fmla="*/ 26193 w 660548"/>
                    <a:gd name="connsiteY4" fmla="*/ 373856 h 462534"/>
                    <a:gd name="connsiteX0" fmla="*/ 38099 w 672454"/>
                    <a:gd name="connsiteY0" fmla="*/ 373856 h 460153"/>
                    <a:gd name="connsiteX1" fmla="*/ 667691 w 672454"/>
                    <a:gd name="connsiteY1" fmla="*/ 0 h 460153"/>
                    <a:gd name="connsiteX2" fmla="*/ 672454 w 672454"/>
                    <a:gd name="connsiteY2" fmla="*/ 81533 h 460153"/>
                    <a:gd name="connsiteX3" fmla="*/ 0 w 672454"/>
                    <a:gd name="connsiteY3" fmla="*/ 460153 h 460153"/>
                    <a:gd name="connsiteX4" fmla="*/ 38099 w 672454"/>
                    <a:gd name="connsiteY4" fmla="*/ 373856 h 460153"/>
                    <a:gd name="connsiteX0" fmla="*/ 14287 w 648642"/>
                    <a:gd name="connsiteY0" fmla="*/ 373856 h 460153"/>
                    <a:gd name="connsiteX1" fmla="*/ 643879 w 648642"/>
                    <a:gd name="connsiteY1" fmla="*/ 0 h 460153"/>
                    <a:gd name="connsiteX2" fmla="*/ 648642 w 648642"/>
                    <a:gd name="connsiteY2" fmla="*/ 81533 h 460153"/>
                    <a:gd name="connsiteX3" fmla="*/ 0 w 648642"/>
                    <a:gd name="connsiteY3" fmla="*/ 460153 h 460153"/>
                    <a:gd name="connsiteX4" fmla="*/ 14287 w 648642"/>
                    <a:gd name="connsiteY4" fmla="*/ 373856 h 460153"/>
                    <a:gd name="connsiteX0" fmla="*/ 19050 w 653405"/>
                    <a:gd name="connsiteY0" fmla="*/ 373856 h 472060"/>
                    <a:gd name="connsiteX1" fmla="*/ 648642 w 653405"/>
                    <a:gd name="connsiteY1" fmla="*/ 0 h 472060"/>
                    <a:gd name="connsiteX2" fmla="*/ 653405 w 653405"/>
                    <a:gd name="connsiteY2" fmla="*/ 81533 h 472060"/>
                    <a:gd name="connsiteX3" fmla="*/ 0 w 653405"/>
                    <a:gd name="connsiteY3" fmla="*/ 472060 h 472060"/>
                    <a:gd name="connsiteX4" fmla="*/ 19050 w 653405"/>
                    <a:gd name="connsiteY4" fmla="*/ 373856 h 472060"/>
                    <a:gd name="connsiteX0" fmla="*/ 19050 w 648642"/>
                    <a:gd name="connsiteY0" fmla="*/ 373856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9050 w 648642"/>
                    <a:gd name="connsiteY4" fmla="*/ 373856 h 47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642" h="472060">
                      <a:moveTo>
                        <a:pt x="19050" y="373856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lnTo>
                        <a:pt x="19050" y="37385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矩形 1"/>
                <p:cNvSpPr/>
                <p:nvPr/>
              </p:nvSpPr>
              <p:spPr>
                <a:xfrm>
                  <a:off x="2402657" y="2641425"/>
                  <a:ext cx="2044381" cy="774800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" fmla="*/ 802481 w 2098625"/>
                    <a:gd name="connsiteY0" fmla="*/ 0 h 648072"/>
                    <a:gd name="connsiteX1" fmla="*/ 2098625 w 2098625"/>
                    <a:gd name="connsiteY1" fmla="*/ 0 h 648072"/>
                    <a:gd name="connsiteX2" fmla="*/ 2098625 w 2098625"/>
                    <a:gd name="connsiteY2" fmla="*/ 648072 h 648072"/>
                    <a:gd name="connsiteX3" fmla="*/ 0 w 2098625"/>
                    <a:gd name="connsiteY3" fmla="*/ 219447 h 648072"/>
                    <a:gd name="connsiteX4" fmla="*/ 802481 w 2098625"/>
                    <a:gd name="connsiteY4" fmla="*/ 0 h 648072"/>
                    <a:gd name="connsiteX0" fmla="*/ 969169 w 2098625"/>
                    <a:gd name="connsiteY0" fmla="*/ 0 h 721891"/>
                    <a:gd name="connsiteX1" fmla="*/ 2098625 w 2098625"/>
                    <a:gd name="connsiteY1" fmla="*/ 73819 h 721891"/>
                    <a:gd name="connsiteX2" fmla="*/ 2098625 w 2098625"/>
                    <a:gd name="connsiteY2" fmla="*/ 721891 h 721891"/>
                    <a:gd name="connsiteX3" fmla="*/ 0 w 2098625"/>
                    <a:gd name="connsiteY3" fmla="*/ 293266 h 721891"/>
                    <a:gd name="connsiteX4" fmla="*/ 969169 w 2098625"/>
                    <a:gd name="connsiteY4" fmla="*/ 0 h 721891"/>
                    <a:gd name="connsiteX0" fmla="*/ 969169 w 2098625"/>
                    <a:gd name="connsiteY0" fmla="*/ 0 h 764754"/>
                    <a:gd name="connsiteX1" fmla="*/ 2098625 w 2098625"/>
                    <a:gd name="connsiteY1" fmla="*/ 73819 h 764754"/>
                    <a:gd name="connsiteX2" fmla="*/ 1491407 w 2098625"/>
                    <a:gd name="connsiteY2" fmla="*/ 764754 h 764754"/>
                    <a:gd name="connsiteX3" fmla="*/ 0 w 2098625"/>
                    <a:gd name="connsiteY3" fmla="*/ 293266 h 764754"/>
                    <a:gd name="connsiteX4" fmla="*/ 969169 w 2098625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2072 h 766826"/>
                    <a:gd name="connsiteX1" fmla="*/ 2101006 w 2101006"/>
                    <a:gd name="connsiteY1" fmla="*/ 392598 h 766826"/>
                    <a:gd name="connsiteX2" fmla="*/ 1491407 w 2101006"/>
                    <a:gd name="connsiteY2" fmla="*/ 766826 h 766826"/>
                    <a:gd name="connsiteX3" fmla="*/ 0 w 2101006"/>
                    <a:gd name="connsiteY3" fmla="*/ 295338 h 766826"/>
                    <a:gd name="connsiteX4" fmla="*/ 969169 w 2101006"/>
                    <a:gd name="connsiteY4" fmla="*/ 2072 h 766826"/>
                    <a:gd name="connsiteX0" fmla="*/ 969169 w 2117675"/>
                    <a:gd name="connsiteY0" fmla="*/ 2158 h 766912"/>
                    <a:gd name="connsiteX1" fmla="*/ 2117675 w 2117675"/>
                    <a:gd name="connsiteY1" fmla="*/ 387922 h 766912"/>
                    <a:gd name="connsiteX2" fmla="*/ 1491407 w 2117675"/>
                    <a:gd name="connsiteY2" fmla="*/ 766912 h 766912"/>
                    <a:gd name="connsiteX3" fmla="*/ 0 w 2117675"/>
                    <a:gd name="connsiteY3" fmla="*/ 295424 h 766912"/>
                    <a:gd name="connsiteX4" fmla="*/ 969169 w 2117675"/>
                    <a:gd name="connsiteY4" fmla="*/ 2158 h 766912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13466 w 2061972"/>
                    <a:gd name="connsiteY0" fmla="*/ 5624 h 779904"/>
                    <a:gd name="connsiteX1" fmla="*/ 2061972 w 2061972"/>
                    <a:gd name="connsiteY1" fmla="*/ 391388 h 779904"/>
                    <a:gd name="connsiteX2" fmla="*/ 1421416 w 2061972"/>
                    <a:gd name="connsiteY2" fmla="*/ 779904 h 779904"/>
                    <a:gd name="connsiteX3" fmla="*/ 0 w 2061972"/>
                    <a:gd name="connsiteY3" fmla="*/ 310617 h 779904"/>
                    <a:gd name="connsiteX4" fmla="*/ 913466 w 2061972"/>
                    <a:gd name="connsiteY4" fmla="*/ 5624 h 779904"/>
                    <a:gd name="connsiteX0" fmla="*/ 954511 w 2061972"/>
                    <a:gd name="connsiteY0" fmla="*/ 5737 h 777085"/>
                    <a:gd name="connsiteX1" fmla="*/ 2061972 w 2061972"/>
                    <a:gd name="connsiteY1" fmla="*/ 388569 h 777085"/>
                    <a:gd name="connsiteX2" fmla="*/ 1421416 w 2061972"/>
                    <a:gd name="connsiteY2" fmla="*/ 777085 h 777085"/>
                    <a:gd name="connsiteX3" fmla="*/ 0 w 2061972"/>
                    <a:gd name="connsiteY3" fmla="*/ 307798 h 777085"/>
                    <a:gd name="connsiteX4" fmla="*/ 954511 w 2061972"/>
                    <a:gd name="connsiteY4" fmla="*/ 5737 h 777085"/>
                    <a:gd name="connsiteX0" fmla="*/ 954511 w 2061972"/>
                    <a:gd name="connsiteY0" fmla="*/ 3453 h 774801"/>
                    <a:gd name="connsiteX1" fmla="*/ 2061972 w 2061972"/>
                    <a:gd name="connsiteY1" fmla="*/ 386285 h 774801"/>
                    <a:gd name="connsiteX2" fmla="*/ 1421416 w 2061972"/>
                    <a:gd name="connsiteY2" fmla="*/ 774801 h 774801"/>
                    <a:gd name="connsiteX3" fmla="*/ 0 w 2061972"/>
                    <a:gd name="connsiteY3" fmla="*/ 305514 h 774801"/>
                    <a:gd name="connsiteX4" fmla="*/ 954511 w 2061972"/>
                    <a:gd name="connsiteY4" fmla="*/ 3453 h 774801"/>
                    <a:gd name="connsiteX0" fmla="*/ 933988 w 2041449"/>
                    <a:gd name="connsiteY0" fmla="*/ 3453 h 774801"/>
                    <a:gd name="connsiteX1" fmla="*/ 2041449 w 2041449"/>
                    <a:gd name="connsiteY1" fmla="*/ 386285 h 774801"/>
                    <a:gd name="connsiteX2" fmla="*/ 1400893 w 2041449"/>
                    <a:gd name="connsiteY2" fmla="*/ 774801 h 774801"/>
                    <a:gd name="connsiteX3" fmla="*/ 0 w 2041449"/>
                    <a:gd name="connsiteY3" fmla="*/ 305514 h 774801"/>
                    <a:gd name="connsiteX4" fmla="*/ 933988 w 2041449"/>
                    <a:gd name="connsiteY4" fmla="*/ 3453 h 774801"/>
                    <a:gd name="connsiteX0" fmla="*/ 925192 w 2032653"/>
                    <a:gd name="connsiteY0" fmla="*/ 3453 h 774801"/>
                    <a:gd name="connsiteX1" fmla="*/ 2032653 w 2032653"/>
                    <a:gd name="connsiteY1" fmla="*/ 386285 h 774801"/>
                    <a:gd name="connsiteX2" fmla="*/ 1392097 w 2032653"/>
                    <a:gd name="connsiteY2" fmla="*/ 774801 h 774801"/>
                    <a:gd name="connsiteX3" fmla="*/ 0 w 2032653"/>
                    <a:gd name="connsiteY3" fmla="*/ 299650 h 774801"/>
                    <a:gd name="connsiteX4" fmla="*/ 925192 w 2032653"/>
                    <a:gd name="connsiteY4" fmla="*/ 3453 h 774801"/>
                    <a:gd name="connsiteX0" fmla="*/ 936919 w 2044380"/>
                    <a:gd name="connsiteY0" fmla="*/ 3453 h 774801"/>
                    <a:gd name="connsiteX1" fmla="*/ 2044380 w 2044380"/>
                    <a:gd name="connsiteY1" fmla="*/ 386285 h 774801"/>
                    <a:gd name="connsiteX2" fmla="*/ 1403824 w 2044380"/>
                    <a:gd name="connsiteY2" fmla="*/ 774801 h 774801"/>
                    <a:gd name="connsiteX3" fmla="*/ 0 w 2044380"/>
                    <a:gd name="connsiteY3" fmla="*/ 296718 h 774801"/>
                    <a:gd name="connsiteX4" fmla="*/ 936919 w 2044380"/>
                    <a:gd name="connsiteY4" fmla="*/ 3453 h 774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4380" h="774801">
                      <a:moveTo>
                        <a:pt x="936919" y="3453"/>
                      </a:moveTo>
                      <a:cubicBezTo>
                        <a:pt x="1415284" y="-19500"/>
                        <a:pt x="1671864" y="67992"/>
                        <a:pt x="2044380" y="386285"/>
                      </a:cubicBezTo>
                      <a:lnTo>
                        <a:pt x="1403824" y="774801"/>
                      </a:lnTo>
                      <a:cubicBezTo>
                        <a:pt x="1016840" y="359414"/>
                        <a:pt x="580609" y="231810"/>
                        <a:pt x="0" y="296718"/>
                      </a:cubicBezTo>
                      <a:lnTo>
                        <a:pt x="936919" y="34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"/>
              <p:cNvSpPr/>
              <p:nvPr/>
            </p:nvSpPr>
            <p:spPr>
              <a:xfrm>
                <a:off x="3326751" y="2378015"/>
                <a:ext cx="759006" cy="313966"/>
              </a:xfrm>
              <a:custGeom>
                <a:avLst/>
                <a:gdLst/>
                <a:ahLst/>
                <a:cxnLst/>
                <a:rect l="l" t="t" r="r" b="b"/>
                <a:pathLst>
                  <a:path w="759006" h="313966">
                    <a:moveTo>
                      <a:pt x="759006" y="0"/>
                    </a:moveTo>
                    <a:cubicBezTo>
                      <a:pt x="720023" y="99571"/>
                      <a:pt x="699689" y="205036"/>
                      <a:pt x="699379" y="313966"/>
                    </a:cubicBezTo>
                    <a:cubicBezTo>
                      <a:pt x="494976" y="227877"/>
                      <a:pt x="266166" y="207821"/>
                      <a:pt x="0" y="2375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322812" y="2551422"/>
              <a:ext cx="354720" cy="40010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300"/>
          <p:cNvGrpSpPr/>
          <p:nvPr/>
        </p:nvGrpSpPr>
        <p:grpSpPr>
          <a:xfrm>
            <a:off x="2285984" y="2285998"/>
            <a:ext cx="1959671" cy="796226"/>
            <a:chOff x="2323409" y="2636324"/>
            <a:chExt cx="2123625" cy="862576"/>
          </a:xfrm>
          <a:solidFill>
            <a:schemeClr val="accent1"/>
          </a:solidFill>
        </p:grpSpPr>
        <p:grpSp>
          <p:nvGrpSpPr>
            <p:cNvPr id="21" name="组合 301"/>
            <p:cNvGrpSpPr/>
            <p:nvPr/>
          </p:nvGrpSpPr>
          <p:grpSpPr>
            <a:xfrm>
              <a:off x="2323409" y="2636324"/>
              <a:ext cx="2123625" cy="862576"/>
              <a:chOff x="2323409" y="2636324"/>
              <a:chExt cx="2123625" cy="862576"/>
            </a:xfrm>
            <a:grpFill/>
          </p:grpSpPr>
          <p:grpSp>
            <p:nvGrpSpPr>
              <p:cNvPr id="23" name="组合 303"/>
              <p:cNvGrpSpPr/>
              <p:nvPr/>
            </p:nvGrpSpPr>
            <p:grpSpPr>
              <a:xfrm>
                <a:off x="2329359" y="2636325"/>
                <a:ext cx="2117675" cy="862575"/>
                <a:chOff x="2329359" y="2636325"/>
                <a:chExt cx="2117675" cy="862575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矩形 2"/>
                <p:cNvSpPr/>
                <p:nvPr/>
              </p:nvSpPr>
              <p:spPr>
                <a:xfrm>
                  <a:off x="2338512" y="2921548"/>
                  <a:ext cx="1473795" cy="575642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3093 h 575642"/>
                    <a:gd name="connsiteX1" fmla="*/ 1473795 w 1473795"/>
                    <a:gd name="connsiteY1" fmla="*/ 479298 h 575642"/>
                    <a:gd name="connsiteX2" fmla="*/ 1459508 w 1473795"/>
                    <a:gd name="connsiteY2" fmla="*/ 575642 h 575642"/>
                    <a:gd name="connsiteX3" fmla="*/ 19050 w 1473795"/>
                    <a:gd name="connsiteY3" fmla="*/ 111298 h 575642"/>
                    <a:gd name="connsiteX4" fmla="*/ 0 w 1473795"/>
                    <a:gd name="connsiteY4" fmla="*/ 13093 h 57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795" h="575642">
                      <a:moveTo>
                        <a:pt x="0" y="13093"/>
                      </a:moveTo>
                      <a:cubicBezTo>
                        <a:pt x="521429" y="-45644"/>
                        <a:pt x="1021424" y="90360"/>
                        <a:pt x="1473795" y="479298"/>
                      </a:cubicBezTo>
                      <a:lnTo>
                        <a:pt x="1459508" y="575642"/>
                      </a:lnTo>
                      <a:cubicBezTo>
                        <a:pt x="935699" y="139872"/>
                        <a:pt x="447609" y="54149"/>
                        <a:pt x="19050" y="111298"/>
                      </a:cubicBezTo>
                      <a:lnTo>
                        <a:pt x="0" y="13093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1241573"/>
                    <a:gd name="connsiteY0" fmla="*/ 481013 h 553021"/>
                    <a:gd name="connsiteX1" fmla="*/ 1241573 w 1241573"/>
                    <a:gd name="connsiteY1" fmla="*/ 0 h 553021"/>
                    <a:gd name="connsiteX2" fmla="*/ 720080 w 1241573"/>
                    <a:gd name="connsiteY2" fmla="*/ 553021 h 553021"/>
                    <a:gd name="connsiteX3" fmla="*/ 0 w 1241573"/>
                    <a:gd name="connsiteY3" fmla="*/ 553021 h 553021"/>
                    <a:gd name="connsiteX4" fmla="*/ 0 w 1241573"/>
                    <a:gd name="connsiteY4" fmla="*/ 481013 h 553021"/>
                    <a:gd name="connsiteX0" fmla="*/ 0 w 1246336"/>
                    <a:gd name="connsiteY0" fmla="*/ 481013 h 553021"/>
                    <a:gd name="connsiteX1" fmla="*/ 1241573 w 1246336"/>
                    <a:gd name="connsiteY1" fmla="*/ 0 h 553021"/>
                    <a:gd name="connsiteX2" fmla="*/ 1246336 w 1246336"/>
                    <a:gd name="connsiteY2" fmla="*/ 81533 h 553021"/>
                    <a:gd name="connsiteX3" fmla="*/ 0 w 1246336"/>
                    <a:gd name="connsiteY3" fmla="*/ 553021 h 553021"/>
                    <a:gd name="connsiteX4" fmla="*/ 0 w 1246336"/>
                    <a:gd name="connsiteY4" fmla="*/ 481013 h 553021"/>
                    <a:gd name="connsiteX0" fmla="*/ 0 w 1246336"/>
                    <a:gd name="connsiteY0" fmla="*/ 481013 h 595884"/>
                    <a:gd name="connsiteX1" fmla="*/ 1241573 w 1246336"/>
                    <a:gd name="connsiteY1" fmla="*/ 0 h 595884"/>
                    <a:gd name="connsiteX2" fmla="*/ 1246336 w 1246336"/>
                    <a:gd name="connsiteY2" fmla="*/ 81533 h 595884"/>
                    <a:gd name="connsiteX3" fmla="*/ 19050 w 1246336"/>
                    <a:gd name="connsiteY3" fmla="*/ 595884 h 595884"/>
                    <a:gd name="connsiteX4" fmla="*/ 0 w 1246336"/>
                    <a:gd name="connsiteY4" fmla="*/ 481013 h 595884"/>
                    <a:gd name="connsiteX0" fmla="*/ 0 w 1246336"/>
                    <a:gd name="connsiteY0" fmla="*/ 481013 h 481013"/>
                    <a:gd name="connsiteX1" fmla="*/ 1241573 w 1246336"/>
                    <a:gd name="connsiteY1" fmla="*/ 0 h 481013"/>
                    <a:gd name="connsiteX2" fmla="*/ 1246336 w 1246336"/>
                    <a:gd name="connsiteY2" fmla="*/ 81533 h 481013"/>
                    <a:gd name="connsiteX3" fmla="*/ 585788 w 1246336"/>
                    <a:gd name="connsiteY3" fmla="*/ 462534 h 481013"/>
                    <a:gd name="connsiteX4" fmla="*/ 0 w 1246336"/>
                    <a:gd name="connsiteY4" fmla="*/ 481013 h 481013"/>
                    <a:gd name="connsiteX0" fmla="*/ 26193 w 660548"/>
                    <a:gd name="connsiteY0" fmla="*/ 373856 h 462534"/>
                    <a:gd name="connsiteX1" fmla="*/ 655785 w 660548"/>
                    <a:gd name="connsiteY1" fmla="*/ 0 h 462534"/>
                    <a:gd name="connsiteX2" fmla="*/ 660548 w 660548"/>
                    <a:gd name="connsiteY2" fmla="*/ 81533 h 462534"/>
                    <a:gd name="connsiteX3" fmla="*/ 0 w 660548"/>
                    <a:gd name="connsiteY3" fmla="*/ 462534 h 462534"/>
                    <a:gd name="connsiteX4" fmla="*/ 26193 w 660548"/>
                    <a:gd name="connsiteY4" fmla="*/ 373856 h 462534"/>
                    <a:gd name="connsiteX0" fmla="*/ 38099 w 672454"/>
                    <a:gd name="connsiteY0" fmla="*/ 373856 h 460153"/>
                    <a:gd name="connsiteX1" fmla="*/ 667691 w 672454"/>
                    <a:gd name="connsiteY1" fmla="*/ 0 h 460153"/>
                    <a:gd name="connsiteX2" fmla="*/ 672454 w 672454"/>
                    <a:gd name="connsiteY2" fmla="*/ 81533 h 460153"/>
                    <a:gd name="connsiteX3" fmla="*/ 0 w 672454"/>
                    <a:gd name="connsiteY3" fmla="*/ 460153 h 460153"/>
                    <a:gd name="connsiteX4" fmla="*/ 38099 w 672454"/>
                    <a:gd name="connsiteY4" fmla="*/ 373856 h 460153"/>
                    <a:gd name="connsiteX0" fmla="*/ 14287 w 648642"/>
                    <a:gd name="connsiteY0" fmla="*/ 373856 h 460153"/>
                    <a:gd name="connsiteX1" fmla="*/ 643879 w 648642"/>
                    <a:gd name="connsiteY1" fmla="*/ 0 h 460153"/>
                    <a:gd name="connsiteX2" fmla="*/ 648642 w 648642"/>
                    <a:gd name="connsiteY2" fmla="*/ 81533 h 460153"/>
                    <a:gd name="connsiteX3" fmla="*/ 0 w 648642"/>
                    <a:gd name="connsiteY3" fmla="*/ 460153 h 460153"/>
                    <a:gd name="connsiteX4" fmla="*/ 14287 w 648642"/>
                    <a:gd name="connsiteY4" fmla="*/ 373856 h 460153"/>
                    <a:gd name="connsiteX0" fmla="*/ 19050 w 653405"/>
                    <a:gd name="connsiteY0" fmla="*/ 373856 h 472060"/>
                    <a:gd name="connsiteX1" fmla="*/ 648642 w 653405"/>
                    <a:gd name="connsiteY1" fmla="*/ 0 h 472060"/>
                    <a:gd name="connsiteX2" fmla="*/ 653405 w 653405"/>
                    <a:gd name="connsiteY2" fmla="*/ 81533 h 472060"/>
                    <a:gd name="connsiteX3" fmla="*/ 0 w 653405"/>
                    <a:gd name="connsiteY3" fmla="*/ 472060 h 472060"/>
                    <a:gd name="connsiteX4" fmla="*/ 19050 w 653405"/>
                    <a:gd name="connsiteY4" fmla="*/ 373856 h 472060"/>
                    <a:gd name="connsiteX0" fmla="*/ 19050 w 648642"/>
                    <a:gd name="connsiteY0" fmla="*/ 373856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9050 w 648642"/>
                    <a:gd name="connsiteY4" fmla="*/ 373856 h 472060"/>
                    <a:gd name="connsiteX0" fmla="*/ 1633 w 648642"/>
                    <a:gd name="connsiteY0" fmla="*/ 388370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633 w 648642"/>
                    <a:gd name="connsiteY4" fmla="*/ 388370 h 472060"/>
                    <a:gd name="connsiteX0" fmla="*/ 7439 w 648642"/>
                    <a:gd name="connsiteY0" fmla="*/ 385467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7439 w 648642"/>
                    <a:gd name="connsiteY4" fmla="*/ 385467 h 47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642" h="472060">
                      <a:moveTo>
                        <a:pt x="7439" y="385467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cubicBezTo>
                        <a:pt x="544" y="444163"/>
                        <a:pt x="6895" y="413364"/>
                        <a:pt x="7439" y="385467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矩形 1"/>
                <p:cNvSpPr/>
                <p:nvPr/>
              </p:nvSpPr>
              <p:spPr>
                <a:xfrm>
                  <a:off x="2329359" y="2636325"/>
                  <a:ext cx="2117675" cy="779904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" fmla="*/ 802481 w 2098625"/>
                    <a:gd name="connsiteY0" fmla="*/ 0 h 648072"/>
                    <a:gd name="connsiteX1" fmla="*/ 2098625 w 2098625"/>
                    <a:gd name="connsiteY1" fmla="*/ 0 h 648072"/>
                    <a:gd name="connsiteX2" fmla="*/ 2098625 w 2098625"/>
                    <a:gd name="connsiteY2" fmla="*/ 648072 h 648072"/>
                    <a:gd name="connsiteX3" fmla="*/ 0 w 2098625"/>
                    <a:gd name="connsiteY3" fmla="*/ 219447 h 648072"/>
                    <a:gd name="connsiteX4" fmla="*/ 802481 w 2098625"/>
                    <a:gd name="connsiteY4" fmla="*/ 0 h 648072"/>
                    <a:gd name="connsiteX0" fmla="*/ 969169 w 2098625"/>
                    <a:gd name="connsiteY0" fmla="*/ 0 h 721891"/>
                    <a:gd name="connsiteX1" fmla="*/ 2098625 w 2098625"/>
                    <a:gd name="connsiteY1" fmla="*/ 73819 h 721891"/>
                    <a:gd name="connsiteX2" fmla="*/ 2098625 w 2098625"/>
                    <a:gd name="connsiteY2" fmla="*/ 721891 h 721891"/>
                    <a:gd name="connsiteX3" fmla="*/ 0 w 2098625"/>
                    <a:gd name="connsiteY3" fmla="*/ 293266 h 721891"/>
                    <a:gd name="connsiteX4" fmla="*/ 969169 w 2098625"/>
                    <a:gd name="connsiteY4" fmla="*/ 0 h 721891"/>
                    <a:gd name="connsiteX0" fmla="*/ 969169 w 2098625"/>
                    <a:gd name="connsiteY0" fmla="*/ 0 h 764754"/>
                    <a:gd name="connsiteX1" fmla="*/ 2098625 w 2098625"/>
                    <a:gd name="connsiteY1" fmla="*/ 73819 h 764754"/>
                    <a:gd name="connsiteX2" fmla="*/ 1491407 w 2098625"/>
                    <a:gd name="connsiteY2" fmla="*/ 764754 h 764754"/>
                    <a:gd name="connsiteX3" fmla="*/ 0 w 2098625"/>
                    <a:gd name="connsiteY3" fmla="*/ 293266 h 764754"/>
                    <a:gd name="connsiteX4" fmla="*/ 969169 w 2098625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2072 h 766826"/>
                    <a:gd name="connsiteX1" fmla="*/ 2101006 w 2101006"/>
                    <a:gd name="connsiteY1" fmla="*/ 392598 h 766826"/>
                    <a:gd name="connsiteX2" fmla="*/ 1491407 w 2101006"/>
                    <a:gd name="connsiteY2" fmla="*/ 766826 h 766826"/>
                    <a:gd name="connsiteX3" fmla="*/ 0 w 2101006"/>
                    <a:gd name="connsiteY3" fmla="*/ 295338 h 766826"/>
                    <a:gd name="connsiteX4" fmla="*/ 969169 w 2101006"/>
                    <a:gd name="connsiteY4" fmla="*/ 2072 h 766826"/>
                    <a:gd name="connsiteX0" fmla="*/ 969169 w 2117675"/>
                    <a:gd name="connsiteY0" fmla="*/ 2158 h 766912"/>
                    <a:gd name="connsiteX1" fmla="*/ 2117675 w 2117675"/>
                    <a:gd name="connsiteY1" fmla="*/ 387922 h 766912"/>
                    <a:gd name="connsiteX2" fmla="*/ 1491407 w 2117675"/>
                    <a:gd name="connsiteY2" fmla="*/ 766912 h 766912"/>
                    <a:gd name="connsiteX3" fmla="*/ 0 w 2117675"/>
                    <a:gd name="connsiteY3" fmla="*/ 295424 h 766912"/>
                    <a:gd name="connsiteX4" fmla="*/ 969169 w 2117675"/>
                    <a:gd name="connsiteY4" fmla="*/ 2158 h 766912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7675" h="779904">
                      <a:moveTo>
                        <a:pt x="969169" y="5624"/>
                      </a:moveTo>
                      <a:cubicBezTo>
                        <a:pt x="1517897" y="-26125"/>
                        <a:pt x="1745159" y="73095"/>
                        <a:pt x="2117675" y="391388"/>
                      </a:cubicBezTo>
                      <a:lnTo>
                        <a:pt x="1477119" y="779904"/>
                      </a:lnTo>
                      <a:cubicBezTo>
                        <a:pt x="1078408" y="399698"/>
                        <a:pt x="563017" y="245709"/>
                        <a:pt x="0" y="298890"/>
                      </a:cubicBezTo>
                      <a:lnTo>
                        <a:pt x="969169" y="5624"/>
                      </a:lnTo>
                      <a:close/>
                    </a:path>
                  </a:pathLst>
                </a:custGeom>
                <a:solidFill>
                  <a:srgbClr val="18478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矩形 1"/>
              <p:cNvSpPr/>
              <p:nvPr/>
            </p:nvSpPr>
            <p:spPr>
              <a:xfrm>
                <a:off x="2323409" y="2636324"/>
                <a:ext cx="1847864" cy="779904"/>
              </a:xfrm>
              <a:custGeom>
                <a:avLst/>
                <a:gdLst/>
                <a:ahLst/>
                <a:cxnLst/>
                <a:rect l="l" t="t" r="r" b="b"/>
                <a:pathLst>
                  <a:path w="1847864" h="779904">
                    <a:moveTo>
                      <a:pt x="1160785" y="29"/>
                    </a:moveTo>
                    <a:cubicBezTo>
                      <a:pt x="1384664" y="1145"/>
                      <a:pt x="1550251" y="33714"/>
                      <a:pt x="1705539" y="108358"/>
                    </a:cubicBezTo>
                    <a:cubicBezTo>
                      <a:pt x="1711932" y="267614"/>
                      <a:pt x="1762280" y="418728"/>
                      <a:pt x="1847864" y="555036"/>
                    </a:cubicBezTo>
                    <a:lnTo>
                      <a:pt x="1477119" y="779904"/>
                    </a:lnTo>
                    <a:cubicBezTo>
                      <a:pt x="1078408" y="399698"/>
                      <a:pt x="563017" y="245709"/>
                      <a:pt x="0" y="298890"/>
                    </a:cubicBezTo>
                    <a:lnTo>
                      <a:pt x="969169" y="5624"/>
                    </a:lnTo>
                    <a:cubicBezTo>
                      <a:pt x="1037760" y="1656"/>
                      <a:pt x="1101328" y="-267"/>
                      <a:pt x="1160785" y="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83577" y="2807214"/>
              <a:ext cx="354720" cy="40010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308"/>
          <p:cNvGrpSpPr/>
          <p:nvPr/>
        </p:nvGrpSpPr>
        <p:grpSpPr>
          <a:xfrm>
            <a:off x="4341145" y="2305783"/>
            <a:ext cx="1336598" cy="701903"/>
            <a:chOff x="4541381" y="2715766"/>
            <a:chExt cx="1448424" cy="760392"/>
          </a:xfrm>
          <a:solidFill>
            <a:schemeClr val="accent3"/>
          </a:solidFill>
        </p:grpSpPr>
        <p:grpSp>
          <p:nvGrpSpPr>
            <p:cNvPr id="29" name="组合 309"/>
            <p:cNvGrpSpPr/>
            <p:nvPr/>
          </p:nvGrpSpPr>
          <p:grpSpPr>
            <a:xfrm>
              <a:off x="4541381" y="2715766"/>
              <a:ext cx="1448424" cy="760392"/>
              <a:chOff x="3885010" y="3089593"/>
              <a:chExt cx="1802592" cy="946322"/>
            </a:xfrm>
            <a:grpFill/>
            <a:effectLst>
              <a:outerShdw blurRad="292100" dist="419100" dir="654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矩形 2"/>
              <p:cNvSpPr/>
              <p:nvPr/>
            </p:nvSpPr>
            <p:spPr>
              <a:xfrm rot="2092662" flipV="1">
                <a:off x="3885010" y="3411305"/>
                <a:ext cx="1472564" cy="624610"/>
              </a:xfrm>
              <a:custGeom>
                <a:avLst/>
                <a:gdLst>
                  <a:gd name="connsiteX0" fmla="*/ 0 w 576064"/>
                  <a:gd name="connsiteY0" fmla="*/ 0 h 124398"/>
                  <a:gd name="connsiteX1" fmla="*/ 576064 w 576064"/>
                  <a:gd name="connsiteY1" fmla="*/ 0 h 124398"/>
                  <a:gd name="connsiteX2" fmla="*/ 576064 w 576064"/>
                  <a:gd name="connsiteY2" fmla="*/ 124398 h 124398"/>
                  <a:gd name="connsiteX3" fmla="*/ 0 w 576064"/>
                  <a:gd name="connsiteY3" fmla="*/ 124398 h 124398"/>
                  <a:gd name="connsiteX4" fmla="*/ 0 w 576064"/>
                  <a:gd name="connsiteY4" fmla="*/ 0 h 124398"/>
                  <a:gd name="connsiteX0" fmla="*/ 0 w 726083"/>
                  <a:gd name="connsiteY0" fmla="*/ 0 h 488730"/>
                  <a:gd name="connsiteX1" fmla="*/ 726083 w 726083"/>
                  <a:gd name="connsiteY1" fmla="*/ 364332 h 488730"/>
                  <a:gd name="connsiteX2" fmla="*/ 726083 w 726083"/>
                  <a:gd name="connsiteY2" fmla="*/ 488730 h 488730"/>
                  <a:gd name="connsiteX3" fmla="*/ 150019 w 726083"/>
                  <a:gd name="connsiteY3" fmla="*/ 488730 h 488730"/>
                  <a:gd name="connsiteX4" fmla="*/ 0 w 726083"/>
                  <a:gd name="connsiteY4" fmla="*/ 0 h 488730"/>
                  <a:gd name="connsiteX0" fmla="*/ 0 w 726083"/>
                  <a:gd name="connsiteY0" fmla="*/ 0 h 488730"/>
                  <a:gd name="connsiteX1" fmla="*/ 726083 w 726083"/>
                  <a:gd name="connsiteY1" fmla="*/ 364332 h 488730"/>
                  <a:gd name="connsiteX2" fmla="*/ 726083 w 726083"/>
                  <a:gd name="connsiteY2" fmla="*/ 488730 h 488730"/>
                  <a:gd name="connsiteX3" fmla="*/ 4763 w 726083"/>
                  <a:gd name="connsiteY3" fmla="*/ 110111 h 488730"/>
                  <a:gd name="connsiteX4" fmla="*/ 0 w 726083"/>
                  <a:gd name="connsiteY4" fmla="*/ 0 h 488730"/>
                  <a:gd name="connsiteX0" fmla="*/ 0 w 1478558"/>
                  <a:gd name="connsiteY0" fmla="*/ 0 h 488730"/>
                  <a:gd name="connsiteX1" fmla="*/ 1478558 w 1478558"/>
                  <a:gd name="connsiteY1" fmla="*/ 481014 h 488730"/>
                  <a:gd name="connsiteX2" fmla="*/ 726083 w 1478558"/>
                  <a:gd name="connsiteY2" fmla="*/ 488730 h 488730"/>
                  <a:gd name="connsiteX3" fmla="*/ 4763 w 1478558"/>
                  <a:gd name="connsiteY3" fmla="*/ 110111 h 488730"/>
                  <a:gd name="connsiteX4" fmla="*/ 0 w 1478558"/>
                  <a:gd name="connsiteY4" fmla="*/ 0 h 488730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6683 h 569232"/>
                  <a:gd name="connsiteX1" fmla="*/ 1478558 w 1483321"/>
                  <a:gd name="connsiteY1" fmla="*/ 487697 h 569232"/>
                  <a:gd name="connsiteX2" fmla="*/ 1483321 w 1483321"/>
                  <a:gd name="connsiteY2" fmla="*/ 569232 h 569232"/>
                  <a:gd name="connsiteX3" fmla="*/ 4763 w 1483321"/>
                  <a:gd name="connsiteY3" fmla="*/ 116794 h 569232"/>
                  <a:gd name="connsiteX4" fmla="*/ 0 w 1483321"/>
                  <a:gd name="connsiteY4" fmla="*/ 6683 h 569232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73994"/>
                  <a:gd name="connsiteX1" fmla="*/ 1478558 w 1478558"/>
                  <a:gd name="connsiteY1" fmla="*/ 487697 h 573994"/>
                  <a:gd name="connsiteX2" fmla="*/ 1445221 w 1478558"/>
                  <a:gd name="connsiteY2" fmla="*/ 573994 h 573994"/>
                  <a:gd name="connsiteX3" fmla="*/ 4763 w 1478558"/>
                  <a:gd name="connsiteY3" fmla="*/ 116794 h 573994"/>
                  <a:gd name="connsiteX4" fmla="*/ 0 w 1478558"/>
                  <a:gd name="connsiteY4" fmla="*/ 6683 h 573994"/>
                  <a:gd name="connsiteX0" fmla="*/ 0 w 1478558"/>
                  <a:gd name="connsiteY0" fmla="*/ 6683 h 573994"/>
                  <a:gd name="connsiteX1" fmla="*/ 1478558 w 1478558"/>
                  <a:gd name="connsiteY1" fmla="*/ 487697 h 573994"/>
                  <a:gd name="connsiteX2" fmla="*/ 1445221 w 1478558"/>
                  <a:gd name="connsiteY2" fmla="*/ 573994 h 573994"/>
                  <a:gd name="connsiteX3" fmla="*/ 4763 w 1478558"/>
                  <a:gd name="connsiteY3" fmla="*/ 116794 h 573994"/>
                  <a:gd name="connsiteX4" fmla="*/ 0 w 1478558"/>
                  <a:gd name="connsiteY4" fmla="*/ 6683 h 573994"/>
                  <a:gd name="connsiteX0" fmla="*/ 0 w 1478558"/>
                  <a:gd name="connsiteY0" fmla="*/ 7185 h 574496"/>
                  <a:gd name="connsiteX1" fmla="*/ 1478558 w 1478558"/>
                  <a:gd name="connsiteY1" fmla="*/ 488199 h 574496"/>
                  <a:gd name="connsiteX2" fmla="*/ 1445221 w 1478558"/>
                  <a:gd name="connsiteY2" fmla="*/ 574496 h 574496"/>
                  <a:gd name="connsiteX3" fmla="*/ 4763 w 1478558"/>
                  <a:gd name="connsiteY3" fmla="*/ 117296 h 574496"/>
                  <a:gd name="connsiteX4" fmla="*/ 0 w 1478558"/>
                  <a:gd name="connsiteY4" fmla="*/ 7185 h 574496"/>
                  <a:gd name="connsiteX0" fmla="*/ 0 w 1478558"/>
                  <a:gd name="connsiteY0" fmla="*/ 7185 h 576878"/>
                  <a:gd name="connsiteX1" fmla="*/ 1478558 w 1478558"/>
                  <a:gd name="connsiteY1" fmla="*/ 488199 h 576878"/>
                  <a:gd name="connsiteX2" fmla="*/ 1464271 w 1478558"/>
                  <a:gd name="connsiteY2" fmla="*/ 576878 h 576878"/>
                  <a:gd name="connsiteX3" fmla="*/ 4763 w 1478558"/>
                  <a:gd name="connsiteY3" fmla="*/ 117296 h 576878"/>
                  <a:gd name="connsiteX4" fmla="*/ 0 w 1478558"/>
                  <a:gd name="connsiteY4" fmla="*/ 7185 h 576878"/>
                  <a:gd name="connsiteX0" fmla="*/ 0 w 1478558"/>
                  <a:gd name="connsiteY0" fmla="*/ 7376 h 577069"/>
                  <a:gd name="connsiteX1" fmla="*/ 1478558 w 1478558"/>
                  <a:gd name="connsiteY1" fmla="*/ 483627 h 577069"/>
                  <a:gd name="connsiteX2" fmla="*/ 1464271 w 1478558"/>
                  <a:gd name="connsiteY2" fmla="*/ 577069 h 577069"/>
                  <a:gd name="connsiteX3" fmla="*/ 4763 w 1478558"/>
                  <a:gd name="connsiteY3" fmla="*/ 117487 h 577069"/>
                  <a:gd name="connsiteX4" fmla="*/ 0 w 1478558"/>
                  <a:gd name="connsiteY4" fmla="*/ 7376 h 577069"/>
                  <a:gd name="connsiteX0" fmla="*/ 0 w 1478558"/>
                  <a:gd name="connsiteY0" fmla="*/ 6934 h 576627"/>
                  <a:gd name="connsiteX1" fmla="*/ 1478558 w 1478558"/>
                  <a:gd name="connsiteY1" fmla="*/ 483185 h 576627"/>
                  <a:gd name="connsiteX2" fmla="*/ 1464271 w 1478558"/>
                  <a:gd name="connsiteY2" fmla="*/ 576627 h 576627"/>
                  <a:gd name="connsiteX3" fmla="*/ 4763 w 1478558"/>
                  <a:gd name="connsiteY3" fmla="*/ 117045 h 576627"/>
                  <a:gd name="connsiteX4" fmla="*/ 0 w 1478558"/>
                  <a:gd name="connsiteY4" fmla="*/ 6934 h 576627"/>
                  <a:gd name="connsiteX0" fmla="*/ 0 w 1478558"/>
                  <a:gd name="connsiteY0" fmla="*/ 6934 h 576627"/>
                  <a:gd name="connsiteX1" fmla="*/ 1478558 w 1478558"/>
                  <a:gd name="connsiteY1" fmla="*/ 483185 h 576627"/>
                  <a:gd name="connsiteX2" fmla="*/ 1464271 w 1478558"/>
                  <a:gd name="connsiteY2" fmla="*/ 576627 h 576627"/>
                  <a:gd name="connsiteX3" fmla="*/ 23813 w 1478558"/>
                  <a:gd name="connsiteY3" fmla="*/ 112283 h 576627"/>
                  <a:gd name="connsiteX4" fmla="*/ 0 w 1478558"/>
                  <a:gd name="connsiteY4" fmla="*/ 6934 h 576627"/>
                  <a:gd name="connsiteX0" fmla="*/ 0 w 1473795"/>
                  <a:gd name="connsiteY0" fmla="*/ 6934 h 576627"/>
                  <a:gd name="connsiteX1" fmla="*/ 1473795 w 1473795"/>
                  <a:gd name="connsiteY1" fmla="*/ 483185 h 576627"/>
                  <a:gd name="connsiteX2" fmla="*/ 1459508 w 1473795"/>
                  <a:gd name="connsiteY2" fmla="*/ 576627 h 576627"/>
                  <a:gd name="connsiteX3" fmla="*/ 19050 w 1473795"/>
                  <a:gd name="connsiteY3" fmla="*/ 112283 h 576627"/>
                  <a:gd name="connsiteX4" fmla="*/ 0 w 1473795"/>
                  <a:gd name="connsiteY4" fmla="*/ 6934 h 576627"/>
                  <a:gd name="connsiteX0" fmla="*/ 0 w 1473795"/>
                  <a:gd name="connsiteY0" fmla="*/ 7206 h 569755"/>
                  <a:gd name="connsiteX1" fmla="*/ 1473795 w 1473795"/>
                  <a:gd name="connsiteY1" fmla="*/ 476313 h 569755"/>
                  <a:gd name="connsiteX2" fmla="*/ 1459508 w 1473795"/>
                  <a:gd name="connsiteY2" fmla="*/ 569755 h 569755"/>
                  <a:gd name="connsiteX3" fmla="*/ 19050 w 1473795"/>
                  <a:gd name="connsiteY3" fmla="*/ 105411 h 569755"/>
                  <a:gd name="connsiteX4" fmla="*/ 0 w 1473795"/>
                  <a:gd name="connsiteY4" fmla="*/ 7206 h 569755"/>
                  <a:gd name="connsiteX0" fmla="*/ 0 w 1473795"/>
                  <a:gd name="connsiteY0" fmla="*/ 12924 h 575473"/>
                  <a:gd name="connsiteX1" fmla="*/ 1473795 w 1473795"/>
                  <a:gd name="connsiteY1" fmla="*/ 482031 h 575473"/>
                  <a:gd name="connsiteX2" fmla="*/ 1459508 w 1473795"/>
                  <a:gd name="connsiteY2" fmla="*/ 575473 h 575473"/>
                  <a:gd name="connsiteX3" fmla="*/ 19050 w 1473795"/>
                  <a:gd name="connsiteY3" fmla="*/ 111129 h 575473"/>
                  <a:gd name="connsiteX4" fmla="*/ 0 w 1473795"/>
                  <a:gd name="connsiteY4" fmla="*/ 12924 h 575473"/>
                  <a:gd name="connsiteX0" fmla="*/ 0 w 1473795"/>
                  <a:gd name="connsiteY0" fmla="*/ 12924 h 575473"/>
                  <a:gd name="connsiteX1" fmla="*/ 1473795 w 1473795"/>
                  <a:gd name="connsiteY1" fmla="*/ 482031 h 575473"/>
                  <a:gd name="connsiteX2" fmla="*/ 1459508 w 1473795"/>
                  <a:gd name="connsiteY2" fmla="*/ 575473 h 575473"/>
                  <a:gd name="connsiteX3" fmla="*/ 37814 w 1473795"/>
                  <a:gd name="connsiteY3" fmla="*/ 99438 h 575473"/>
                  <a:gd name="connsiteX4" fmla="*/ 0 w 1473795"/>
                  <a:gd name="connsiteY4" fmla="*/ 12924 h 575473"/>
                  <a:gd name="connsiteX0" fmla="*/ 0 w 1461888"/>
                  <a:gd name="connsiteY0" fmla="*/ 13419 h 567670"/>
                  <a:gd name="connsiteX1" fmla="*/ 1461888 w 1461888"/>
                  <a:gd name="connsiteY1" fmla="*/ 474228 h 567670"/>
                  <a:gd name="connsiteX2" fmla="*/ 1447601 w 1461888"/>
                  <a:gd name="connsiteY2" fmla="*/ 567670 h 567670"/>
                  <a:gd name="connsiteX3" fmla="*/ 25907 w 1461888"/>
                  <a:gd name="connsiteY3" fmla="*/ 91635 h 567670"/>
                  <a:gd name="connsiteX4" fmla="*/ 0 w 1461888"/>
                  <a:gd name="connsiteY4" fmla="*/ 13419 h 567670"/>
                  <a:gd name="connsiteX0" fmla="*/ 0 w 1461888"/>
                  <a:gd name="connsiteY0" fmla="*/ 13419 h 627927"/>
                  <a:gd name="connsiteX1" fmla="*/ 1461888 w 1461888"/>
                  <a:gd name="connsiteY1" fmla="*/ 474228 h 627927"/>
                  <a:gd name="connsiteX2" fmla="*/ 1402061 w 1461888"/>
                  <a:gd name="connsiteY2" fmla="*/ 627927 h 627927"/>
                  <a:gd name="connsiteX3" fmla="*/ 25907 w 1461888"/>
                  <a:gd name="connsiteY3" fmla="*/ 91635 h 627927"/>
                  <a:gd name="connsiteX4" fmla="*/ 0 w 1461888"/>
                  <a:gd name="connsiteY4" fmla="*/ 13419 h 627927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9380 h 623888"/>
                  <a:gd name="connsiteX1" fmla="*/ 1472564 w 1472564"/>
                  <a:gd name="connsiteY1" fmla="*/ 576707 h 623888"/>
                  <a:gd name="connsiteX2" fmla="*/ 1402061 w 1472564"/>
                  <a:gd name="connsiteY2" fmla="*/ 623888 h 623888"/>
                  <a:gd name="connsiteX3" fmla="*/ 25907 w 1472564"/>
                  <a:gd name="connsiteY3" fmla="*/ 87596 h 623888"/>
                  <a:gd name="connsiteX4" fmla="*/ 0 w 1472564"/>
                  <a:gd name="connsiteY4" fmla="*/ 9380 h 623888"/>
                  <a:gd name="connsiteX0" fmla="*/ 0 w 1472564"/>
                  <a:gd name="connsiteY0" fmla="*/ 9380 h 623888"/>
                  <a:gd name="connsiteX1" fmla="*/ 1472564 w 1472564"/>
                  <a:gd name="connsiteY1" fmla="*/ 576707 h 623888"/>
                  <a:gd name="connsiteX2" fmla="*/ 1402061 w 1472564"/>
                  <a:gd name="connsiteY2" fmla="*/ 623888 h 623888"/>
                  <a:gd name="connsiteX3" fmla="*/ 25907 w 1472564"/>
                  <a:gd name="connsiteY3" fmla="*/ 87596 h 623888"/>
                  <a:gd name="connsiteX4" fmla="*/ 0 w 1472564"/>
                  <a:gd name="connsiteY4" fmla="*/ 9380 h 623888"/>
                  <a:gd name="connsiteX0" fmla="*/ 0 w 1472564"/>
                  <a:gd name="connsiteY0" fmla="*/ 9380 h 624610"/>
                  <a:gd name="connsiteX1" fmla="*/ 1472564 w 1472564"/>
                  <a:gd name="connsiteY1" fmla="*/ 576707 h 624610"/>
                  <a:gd name="connsiteX2" fmla="*/ 1398019 w 1472564"/>
                  <a:gd name="connsiteY2" fmla="*/ 624610 h 624610"/>
                  <a:gd name="connsiteX3" fmla="*/ 25907 w 1472564"/>
                  <a:gd name="connsiteY3" fmla="*/ 87596 h 624610"/>
                  <a:gd name="connsiteX4" fmla="*/ 0 w 1472564"/>
                  <a:gd name="connsiteY4" fmla="*/ 9380 h 624610"/>
                  <a:gd name="connsiteX0" fmla="*/ 0 w 1472564"/>
                  <a:gd name="connsiteY0" fmla="*/ 9380 h 624610"/>
                  <a:gd name="connsiteX1" fmla="*/ 1472564 w 1472564"/>
                  <a:gd name="connsiteY1" fmla="*/ 576707 h 624610"/>
                  <a:gd name="connsiteX2" fmla="*/ 1398019 w 1472564"/>
                  <a:gd name="connsiteY2" fmla="*/ 624610 h 624610"/>
                  <a:gd name="connsiteX3" fmla="*/ 25907 w 1472564"/>
                  <a:gd name="connsiteY3" fmla="*/ 87596 h 624610"/>
                  <a:gd name="connsiteX4" fmla="*/ 0 w 1472564"/>
                  <a:gd name="connsiteY4" fmla="*/ 9380 h 62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564" h="624610">
                    <a:moveTo>
                      <a:pt x="0" y="9380"/>
                    </a:moveTo>
                    <a:cubicBezTo>
                      <a:pt x="521429" y="-49357"/>
                      <a:pt x="1031813" y="171099"/>
                      <a:pt x="1472564" y="576707"/>
                    </a:cubicBezTo>
                    <a:lnTo>
                      <a:pt x="1398019" y="624610"/>
                    </a:lnTo>
                    <a:cubicBezTo>
                      <a:pt x="963191" y="208400"/>
                      <a:pt x="474959" y="51809"/>
                      <a:pt x="25907" y="87596"/>
                    </a:cubicBezTo>
                    <a:lnTo>
                      <a:pt x="0" y="938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6"/>
              <p:cNvSpPr/>
              <p:nvPr/>
            </p:nvSpPr>
            <p:spPr>
              <a:xfrm>
                <a:off x="5341991" y="3394812"/>
                <a:ext cx="345611" cy="536465"/>
              </a:xfrm>
              <a:custGeom>
                <a:avLst/>
                <a:gdLst>
                  <a:gd name="connsiteX0" fmla="*/ 0 w 720080"/>
                  <a:gd name="connsiteY0" fmla="*/ 0 h 72008"/>
                  <a:gd name="connsiteX1" fmla="*/ 720080 w 720080"/>
                  <a:gd name="connsiteY1" fmla="*/ 0 h 72008"/>
                  <a:gd name="connsiteX2" fmla="*/ 720080 w 720080"/>
                  <a:gd name="connsiteY2" fmla="*/ 72008 h 72008"/>
                  <a:gd name="connsiteX3" fmla="*/ 0 w 720080"/>
                  <a:gd name="connsiteY3" fmla="*/ 72008 h 72008"/>
                  <a:gd name="connsiteX4" fmla="*/ 0 w 720080"/>
                  <a:gd name="connsiteY4" fmla="*/ 0 h 72008"/>
                  <a:gd name="connsiteX0" fmla="*/ 0 w 720080"/>
                  <a:gd name="connsiteY0" fmla="*/ 827314 h 899322"/>
                  <a:gd name="connsiteX1" fmla="*/ 438503 w 720080"/>
                  <a:gd name="connsiteY1" fmla="*/ 0 h 899322"/>
                  <a:gd name="connsiteX2" fmla="*/ 720080 w 720080"/>
                  <a:gd name="connsiteY2" fmla="*/ 899322 h 899322"/>
                  <a:gd name="connsiteX3" fmla="*/ 0 w 720080"/>
                  <a:gd name="connsiteY3" fmla="*/ 899322 h 899322"/>
                  <a:gd name="connsiteX4" fmla="*/ 0 w 720080"/>
                  <a:gd name="connsiteY4" fmla="*/ 827314 h 899322"/>
                  <a:gd name="connsiteX0" fmla="*/ 124823 w 720080"/>
                  <a:gd name="connsiteY0" fmla="*/ 444137 h 899322"/>
                  <a:gd name="connsiteX1" fmla="*/ 438503 w 720080"/>
                  <a:gd name="connsiteY1" fmla="*/ 0 h 899322"/>
                  <a:gd name="connsiteX2" fmla="*/ 720080 w 720080"/>
                  <a:gd name="connsiteY2" fmla="*/ 899322 h 899322"/>
                  <a:gd name="connsiteX3" fmla="*/ 0 w 720080"/>
                  <a:gd name="connsiteY3" fmla="*/ 899322 h 899322"/>
                  <a:gd name="connsiteX4" fmla="*/ 124823 w 720080"/>
                  <a:gd name="connsiteY4" fmla="*/ 444137 h 899322"/>
                  <a:gd name="connsiteX0" fmla="*/ 0 w 595257"/>
                  <a:gd name="connsiteY0" fmla="*/ 444137 h 899322"/>
                  <a:gd name="connsiteX1" fmla="*/ 313680 w 595257"/>
                  <a:gd name="connsiteY1" fmla="*/ 0 h 899322"/>
                  <a:gd name="connsiteX2" fmla="*/ 595257 w 595257"/>
                  <a:gd name="connsiteY2" fmla="*/ 899322 h 899322"/>
                  <a:gd name="connsiteX3" fmla="*/ 29029 w 595257"/>
                  <a:gd name="connsiteY3" fmla="*/ 530659 h 899322"/>
                  <a:gd name="connsiteX4" fmla="*/ 0 w 595257"/>
                  <a:gd name="connsiteY4" fmla="*/ 444137 h 899322"/>
                  <a:gd name="connsiteX0" fmla="*/ 0 w 363028"/>
                  <a:gd name="connsiteY0" fmla="*/ 444137 h 530659"/>
                  <a:gd name="connsiteX1" fmla="*/ 313680 w 363028"/>
                  <a:gd name="connsiteY1" fmla="*/ 0 h 530659"/>
                  <a:gd name="connsiteX2" fmla="*/ 363028 w 363028"/>
                  <a:gd name="connsiteY2" fmla="*/ 51688 h 530659"/>
                  <a:gd name="connsiteX3" fmla="*/ 29029 w 363028"/>
                  <a:gd name="connsiteY3" fmla="*/ 530659 h 530659"/>
                  <a:gd name="connsiteX4" fmla="*/ 0 w 363028"/>
                  <a:gd name="connsiteY4" fmla="*/ 444137 h 530659"/>
                  <a:gd name="connsiteX0" fmla="*/ 0 w 339805"/>
                  <a:gd name="connsiteY0" fmla="*/ 444137 h 530659"/>
                  <a:gd name="connsiteX1" fmla="*/ 313680 w 339805"/>
                  <a:gd name="connsiteY1" fmla="*/ 0 h 530659"/>
                  <a:gd name="connsiteX2" fmla="*/ 339805 w 339805"/>
                  <a:gd name="connsiteY2" fmla="*/ 60397 h 530659"/>
                  <a:gd name="connsiteX3" fmla="*/ 29029 w 339805"/>
                  <a:gd name="connsiteY3" fmla="*/ 530659 h 530659"/>
                  <a:gd name="connsiteX4" fmla="*/ 0 w 339805"/>
                  <a:gd name="connsiteY4" fmla="*/ 444137 h 530659"/>
                  <a:gd name="connsiteX0" fmla="*/ 0 w 342708"/>
                  <a:gd name="connsiteY0" fmla="*/ 444137 h 530659"/>
                  <a:gd name="connsiteX1" fmla="*/ 313680 w 342708"/>
                  <a:gd name="connsiteY1" fmla="*/ 0 h 530659"/>
                  <a:gd name="connsiteX2" fmla="*/ 342708 w 342708"/>
                  <a:gd name="connsiteY2" fmla="*/ 69106 h 530659"/>
                  <a:gd name="connsiteX3" fmla="*/ 29029 w 342708"/>
                  <a:gd name="connsiteY3" fmla="*/ 530659 h 530659"/>
                  <a:gd name="connsiteX4" fmla="*/ 0 w 342708"/>
                  <a:gd name="connsiteY4" fmla="*/ 444137 h 530659"/>
                  <a:gd name="connsiteX0" fmla="*/ 0 w 345611"/>
                  <a:gd name="connsiteY0" fmla="*/ 455749 h 530659"/>
                  <a:gd name="connsiteX1" fmla="*/ 316583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55749 h 530659"/>
                  <a:gd name="connsiteX0" fmla="*/ 0 w 345611"/>
                  <a:gd name="connsiteY0" fmla="*/ 447041 h 530659"/>
                  <a:gd name="connsiteX1" fmla="*/ 316583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47041 h 530659"/>
                  <a:gd name="connsiteX0" fmla="*/ 0 w 345611"/>
                  <a:gd name="connsiteY0" fmla="*/ 455750 h 539368"/>
                  <a:gd name="connsiteX1" fmla="*/ 316583 w 345611"/>
                  <a:gd name="connsiteY1" fmla="*/ 0 h 539368"/>
                  <a:gd name="connsiteX2" fmla="*/ 345611 w 345611"/>
                  <a:gd name="connsiteY2" fmla="*/ 77815 h 539368"/>
                  <a:gd name="connsiteX3" fmla="*/ 31932 w 345611"/>
                  <a:gd name="connsiteY3" fmla="*/ 539368 h 539368"/>
                  <a:gd name="connsiteX4" fmla="*/ 0 w 345611"/>
                  <a:gd name="connsiteY4" fmla="*/ 455750 h 539368"/>
                  <a:gd name="connsiteX0" fmla="*/ 0 w 345611"/>
                  <a:gd name="connsiteY0" fmla="*/ 447041 h 530659"/>
                  <a:gd name="connsiteX1" fmla="*/ 313681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47041 h 530659"/>
                  <a:gd name="connsiteX0" fmla="*/ 0 w 345611"/>
                  <a:gd name="connsiteY0" fmla="*/ 449944 h 533562"/>
                  <a:gd name="connsiteX1" fmla="*/ 316584 w 345611"/>
                  <a:gd name="connsiteY1" fmla="*/ 0 h 533562"/>
                  <a:gd name="connsiteX2" fmla="*/ 345611 w 345611"/>
                  <a:gd name="connsiteY2" fmla="*/ 72009 h 533562"/>
                  <a:gd name="connsiteX3" fmla="*/ 31932 w 345611"/>
                  <a:gd name="connsiteY3" fmla="*/ 533562 h 533562"/>
                  <a:gd name="connsiteX4" fmla="*/ 0 w 345611"/>
                  <a:gd name="connsiteY4" fmla="*/ 449944 h 533562"/>
                  <a:gd name="connsiteX0" fmla="*/ 0 w 345611"/>
                  <a:gd name="connsiteY0" fmla="*/ 452847 h 536465"/>
                  <a:gd name="connsiteX1" fmla="*/ 316584 w 345611"/>
                  <a:gd name="connsiteY1" fmla="*/ 0 h 536465"/>
                  <a:gd name="connsiteX2" fmla="*/ 345611 w 345611"/>
                  <a:gd name="connsiteY2" fmla="*/ 74912 h 536465"/>
                  <a:gd name="connsiteX3" fmla="*/ 31932 w 345611"/>
                  <a:gd name="connsiteY3" fmla="*/ 536465 h 536465"/>
                  <a:gd name="connsiteX4" fmla="*/ 0 w 345611"/>
                  <a:gd name="connsiteY4" fmla="*/ 452847 h 53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11" h="536465">
                    <a:moveTo>
                      <a:pt x="0" y="452847"/>
                    </a:moveTo>
                    <a:lnTo>
                      <a:pt x="316584" y="0"/>
                    </a:lnTo>
                    <a:lnTo>
                      <a:pt x="345611" y="74912"/>
                    </a:lnTo>
                    <a:lnTo>
                      <a:pt x="31932" y="536465"/>
                    </a:lnTo>
                    <a:lnTo>
                      <a:pt x="0" y="45284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5"/>
              <p:cNvSpPr/>
              <p:nvPr/>
            </p:nvSpPr>
            <p:spPr>
              <a:xfrm>
                <a:off x="3907588" y="3089593"/>
                <a:ext cx="1758804" cy="798481"/>
              </a:xfrm>
              <a:custGeom>
                <a:avLst/>
                <a:gdLst>
                  <a:gd name="connsiteX0" fmla="*/ 0 w 1134691"/>
                  <a:gd name="connsiteY0" fmla="*/ 0 h 504056"/>
                  <a:gd name="connsiteX1" fmla="*/ 1134691 w 1134691"/>
                  <a:gd name="connsiteY1" fmla="*/ 0 h 504056"/>
                  <a:gd name="connsiteX2" fmla="*/ 1134691 w 1134691"/>
                  <a:gd name="connsiteY2" fmla="*/ 504056 h 504056"/>
                  <a:gd name="connsiteX3" fmla="*/ 0 w 1134691"/>
                  <a:gd name="connsiteY3" fmla="*/ 504056 h 504056"/>
                  <a:gd name="connsiteX4" fmla="*/ 0 w 1134691"/>
                  <a:gd name="connsiteY4" fmla="*/ 0 h 504056"/>
                  <a:gd name="connsiteX0" fmla="*/ 386080 w 1134691"/>
                  <a:gd name="connsiteY0" fmla="*/ 0 h 913359"/>
                  <a:gd name="connsiteX1" fmla="*/ 1134691 w 1134691"/>
                  <a:gd name="connsiteY1" fmla="*/ 409303 h 913359"/>
                  <a:gd name="connsiteX2" fmla="*/ 1134691 w 1134691"/>
                  <a:gd name="connsiteY2" fmla="*/ 913359 h 913359"/>
                  <a:gd name="connsiteX3" fmla="*/ 0 w 1134691"/>
                  <a:gd name="connsiteY3" fmla="*/ 913359 h 913359"/>
                  <a:gd name="connsiteX4" fmla="*/ 386080 w 1134691"/>
                  <a:gd name="connsiteY4" fmla="*/ 0 h 913359"/>
                  <a:gd name="connsiteX0" fmla="*/ 592182 w 1340793"/>
                  <a:gd name="connsiteY0" fmla="*/ 0 h 913359"/>
                  <a:gd name="connsiteX1" fmla="*/ 1340793 w 1340793"/>
                  <a:gd name="connsiteY1" fmla="*/ 409303 h 913359"/>
                  <a:gd name="connsiteX2" fmla="*/ 1340793 w 1340793"/>
                  <a:gd name="connsiteY2" fmla="*/ 913359 h 913359"/>
                  <a:gd name="connsiteX3" fmla="*/ 0 w 1340793"/>
                  <a:gd name="connsiteY3" fmla="*/ 416970 h 913359"/>
                  <a:gd name="connsiteX4" fmla="*/ 592182 w 1340793"/>
                  <a:gd name="connsiteY4" fmla="*/ 0 h 913359"/>
                  <a:gd name="connsiteX0" fmla="*/ 592182 w 1758804"/>
                  <a:gd name="connsiteY0" fmla="*/ 0 h 913359"/>
                  <a:gd name="connsiteX1" fmla="*/ 1758804 w 1758804"/>
                  <a:gd name="connsiteY1" fmla="*/ 307703 h 913359"/>
                  <a:gd name="connsiteX2" fmla="*/ 1340793 w 1758804"/>
                  <a:gd name="connsiteY2" fmla="*/ 913359 h 913359"/>
                  <a:gd name="connsiteX3" fmla="*/ 0 w 1758804"/>
                  <a:gd name="connsiteY3" fmla="*/ 416970 h 913359"/>
                  <a:gd name="connsiteX4" fmla="*/ 592182 w 1758804"/>
                  <a:gd name="connsiteY4" fmla="*/ 0 h 913359"/>
                  <a:gd name="connsiteX0" fmla="*/ 592182 w 1758804"/>
                  <a:gd name="connsiteY0" fmla="*/ 0 h 774022"/>
                  <a:gd name="connsiteX1" fmla="*/ 1758804 w 1758804"/>
                  <a:gd name="connsiteY1" fmla="*/ 307703 h 774022"/>
                  <a:gd name="connsiteX2" fmla="*/ 1439490 w 1758804"/>
                  <a:gd name="connsiteY2" fmla="*/ 774022 h 774022"/>
                  <a:gd name="connsiteX3" fmla="*/ 0 w 1758804"/>
                  <a:gd name="connsiteY3" fmla="*/ 416970 h 774022"/>
                  <a:gd name="connsiteX4" fmla="*/ 592182 w 1758804"/>
                  <a:gd name="connsiteY4" fmla="*/ 0 h 774022"/>
                  <a:gd name="connsiteX0" fmla="*/ 592182 w 1758804"/>
                  <a:gd name="connsiteY0" fmla="*/ 0 h 669519"/>
                  <a:gd name="connsiteX1" fmla="*/ 1758804 w 1758804"/>
                  <a:gd name="connsiteY1" fmla="*/ 307703 h 669519"/>
                  <a:gd name="connsiteX2" fmla="*/ 1404656 w 1758804"/>
                  <a:gd name="connsiteY2" fmla="*/ 669519 h 669519"/>
                  <a:gd name="connsiteX3" fmla="*/ 0 w 1758804"/>
                  <a:gd name="connsiteY3" fmla="*/ 416970 h 669519"/>
                  <a:gd name="connsiteX4" fmla="*/ 592182 w 1758804"/>
                  <a:gd name="connsiteY4" fmla="*/ 0 h 669519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0690"/>
                  <a:gd name="connsiteX1" fmla="*/ 1758804 w 1758804"/>
                  <a:gd name="connsiteY1" fmla="*/ 307703 h 790690"/>
                  <a:gd name="connsiteX2" fmla="*/ 1439490 w 1758804"/>
                  <a:gd name="connsiteY2" fmla="*/ 756605 h 790690"/>
                  <a:gd name="connsiteX3" fmla="*/ 0 w 1758804"/>
                  <a:gd name="connsiteY3" fmla="*/ 416970 h 790690"/>
                  <a:gd name="connsiteX4" fmla="*/ 592182 w 1758804"/>
                  <a:gd name="connsiteY4" fmla="*/ 0 h 790690"/>
                  <a:gd name="connsiteX0" fmla="*/ 592182 w 1758804"/>
                  <a:gd name="connsiteY0" fmla="*/ 0 h 798481"/>
                  <a:gd name="connsiteX1" fmla="*/ 1758804 w 1758804"/>
                  <a:gd name="connsiteY1" fmla="*/ 307703 h 798481"/>
                  <a:gd name="connsiteX2" fmla="*/ 1433562 w 1758804"/>
                  <a:gd name="connsiteY2" fmla="*/ 765496 h 798481"/>
                  <a:gd name="connsiteX3" fmla="*/ 0 w 1758804"/>
                  <a:gd name="connsiteY3" fmla="*/ 416970 h 798481"/>
                  <a:gd name="connsiteX4" fmla="*/ 592182 w 1758804"/>
                  <a:gd name="connsiteY4" fmla="*/ 0 h 79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804" h="798481">
                    <a:moveTo>
                      <a:pt x="592182" y="0"/>
                    </a:moveTo>
                    <a:cubicBezTo>
                      <a:pt x="853331" y="212876"/>
                      <a:pt x="1216079" y="379307"/>
                      <a:pt x="1758804" y="307703"/>
                    </a:cubicBezTo>
                    <a:lnTo>
                      <a:pt x="1433562" y="765496"/>
                    </a:lnTo>
                    <a:cubicBezTo>
                      <a:pt x="799881" y="868378"/>
                      <a:pt x="408135" y="724674"/>
                      <a:pt x="0" y="416970"/>
                    </a:cubicBezTo>
                    <a:lnTo>
                      <a:pt x="592182" y="0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723808" y="2850491"/>
              <a:ext cx="354720" cy="40010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14"/>
          <p:cNvGrpSpPr/>
          <p:nvPr/>
        </p:nvGrpSpPr>
        <p:grpSpPr>
          <a:xfrm>
            <a:off x="3722657" y="2650855"/>
            <a:ext cx="1663423" cy="873530"/>
            <a:chOff x="3885010" y="3089595"/>
            <a:chExt cx="1802592" cy="946320"/>
          </a:xfrm>
          <a:solidFill>
            <a:schemeClr val="accent4"/>
          </a:solidFill>
        </p:grpSpPr>
        <p:grpSp>
          <p:nvGrpSpPr>
            <p:cNvPr id="35" name="组合 315"/>
            <p:cNvGrpSpPr/>
            <p:nvPr/>
          </p:nvGrpSpPr>
          <p:grpSpPr>
            <a:xfrm>
              <a:off x="3885010" y="3089595"/>
              <a:ext cx="1802592" cy="946320"/>
              <a:chOff x="3885010" y="3089595"/>
              <a:chExt cx="1802592" cy="946320"/>
            </a:xfrm>
            <a:grpFill/>
          </p:grpSpPr>
          <p:grpSp>
            <p:nvGrpSpPr>
              <p:cNvPr id="37" name="组合 317"/>
              <p:cNvGrpSpPr/>
              <p:nvPr/>
            </p:nvGrpSpPr>
            <p:grpSpPr>
              <a:xfrm>
                <a:off x="3885010" y="3089595"/>
                <a:ext cx="1802592" cy="946320"/>
                <a:chOff x="3885010" y="3089595"/>
                <a:chExt cx="1802592" cy="946320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矩形 2"/>
                <p:cNvSpPr/>
                <p:nvPr/>
              </p:nvSpPr>
              <p:spPr>
                <a:xfrm rot="2092662" flipV="1">
                  <a:off x="3885010" y="3411305"/>
                  <a:ext cx="1472564" cy="624610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37814 w 1473795"/>
                    <a:gd name="connsiteY3" fmla="*/ 99438 h 575473"/>
                    <a:gd name="connsiteX4" fmla="*/ 0 w 1473795"/>
                    <a:gd name="connsiteY4" fmla="*/ 12924 h 575473"/>
                    <a:gd name="connsiteX0" fmla="*/ 0 w 1461888"/>
                    <a:gd name="connsiteY0" fmla="*/ 13419 h 567670"/>
                    <a:gd name="connsiteX1" fmla="*/ 1461888 w 1461888"/>
                    <a:gd name="connsiteY1" fmla="*/ 474228 h 567670"/>
                    <a:gd name="connsiteX2" fmla="*/ 1447601 w 1461888"/>
                    <a:gd name="connsiteY2" fmla="*/ 567670 h 567670"/>
                    <a:gd name="connsiteX3" fmla="*/ 25907 w 1461888"/>
                    <a:gd name="connsiteY3" fmla="*/ 91635 h 567670"/>
                    <a:gd name="connsiteX4" fmla="*/ 0 w 1461888"/>
                    <a:gd name="connsiteY4" fmla="*/ 13419 h 567670"/>
                    <a:gd name="connsiteX0" fmla="*/ 0 w 1461888"/>
                    <a:gd name="connsiteY0" fmla="*/ 13419 h 627927"/>
                    <a:gd name="connsiteX1" fmla="*/ 1461888 w 1461888"/>
                    <a:gd name="connsiteY1" fmla="*/ 474228 h 627927"/>
                    <a:gd name="connsiteX2" fmla="*/ 1402061 w 1461888"/>
                    <a:gd name="connsiteY2" fmla="*/ 627927 h 627927"/>
                    <a:gd name="connsiteX3" fmla="*/ 25907 w 1461888"/>
                    <a:gd name="connsiteY3" fmla="*/ 91635 h 627927"/>
                    <a:gd name="connsiteX4" fmla="*/ 0 w 1461888"/>
                    <a:gd name="connsiteY4" fmla="*/ 13419 h 627927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9380 h 623888"/>
                    <a:gd name="connsiteX1" fmla="*/ 1472564 w 1472564"/>
                    <a:gd name="connsiteY1" fmla="*/ 576707 h 623888"/>
                    <a:gd name="connsiteX2" fmla="*/ 1402061 w 1472564"/>
                    <a:gd name="connsiteY2" fmla="*/ 623888 h 623888"/>
                    <a:gd name="connsiteX3" fmla="*/ 25907 w 1472564"/>
                    <a:gd name="connsiteY3" fmla="*/ 87596 h 623888"/>
                    <a:gd name="connsiteX4" fmla="*/ 0 w 1472564"/>
                    <a:gd name="connsiteY4" fmla="*/ 9380 h 623888"/>
                    <a:gd name="connsiteX0" fmla="*/ 0 w 1472564"/>
                    <a:gd name="connsiteY0" fmla="*/ 9380 h 623888"/>
                    <a:gd name="connsiteX1" fmla="*/ 1472564 w 1472564"/>
                    <a:gd name="connsiteY1" fmla="*/ 576707 h 623888"/>
                    <a:gd name="connsiteX2" fmla="*/ 1402061 w 1472564"/>
                    <a:gd name="connsiteY2" fmla="*/ 623888 h 623888"/>
                    <a:gd name="connsiteX3" fmla="*/ 25907 w 1472564"/>
                    <a:gd name="connsiteY3" fmla="*/ 87596 h 623888"/>
                    <a:gd name="connsiteX4" fmla="*/ 0 w 1472564"/>
                    <a:gd name="connsiteY4" fmla="*/ 9380 h 623888"/>
                    <a:gd name="connsiteX0" fmla="*/ 0 w 1472564"/>
                    <a:gd name="connsiteY0" fmla="*/ 9380 h 624610"/>
                    <a:gd name="connsiteX1" fmla="*/ 1472564 w 1472564"/>
                    <a:gd name="connsiteY1" fmla="*/ 576707 h 624610"/>
                    <a:gd name="connsiteX2" fmla="*/ 1398019 w 1472564"/>
                    <a:gd name="connsiteY2" fmla="*/ 624610 h 624610"/>
                    <a:gd name="connsiteX3" fmla="*/ 25907 w 1472564"/>
                    <a:gd name="connsiteY3" fmla="*/ 87596 h 624610"/>
                    <a:gd name="connsiteX4" fmla="*/ 0 w 1472564"/>
                    <a:gd name="connsiteY4" fmla="*/ 9380 h 624610"/>
                    <a:gd name="connsiteX0" fmla="*/ 0 w 1472564"/>
                    <a:gd name="connsiteY0" fmla="*/ 9380 h 624610"/>
                    <a:gd name="connsiteX1" fmla="*/ 1472564 w 1472564"/>
                    <a:gd name="connsiteY1" fmla="*/ 576707 h 624610"/>
                    <a:gd name="connsiteX2" fmla="*/ 1398019 w 1472564"/>
                    <a:gd name="connsiteY2" fmla="*/ 624610 h 624610"/>
                    <a:gd name="connsiteX3" fmla="*/ 25907 w 1472564"/>
                    <a:gd name="connsiteY3" fmla="*/ 87596 h 624610"/>
                    <a:gd name="connsiteX4" fmla="*/ 0 w 1472564"/>
                    <a:gd name="connsiteY4" fmla="*/ 9380 h 624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2564" h="624610">
                      <a:moveTo>
                        <a:pt x="0" y="9380"/>
                      </a:moveTo>
                      <a:cubicBezTo>
                        <a:pt x="521429" y="-49357"/>
                        <a:pt x="1031813" y="171099"/>
                        <a:pt x="1472564" y="576707"/>
                      </a:cubicBezTo>
                      <a:lnTo>
                        <a:pt x="1398019" y="624610"/>
                      </a:lnTo>
                      <a:cubicBezTo>
                        <a:pt x="963191" y="208400"/>
                        <a:pt x="474959" y="51809"/>
                        <a:pt x="25907" y="87596"/>
                      </a:cubicBezTo>
                      <a:lnTo>
                        <a:pt x="0" y="938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矩形 6"/>
                <p:cNvSpPr/>
                <p:nvPr/>
              </p:nvSpPr>
              <p:spPr>
                <a:xfrm>
                  <a:off x="5341991" y="3394812"/>
                  <a:ext cx="345611" cy="536465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720080"/>
                    <a:gd name="connsiteY0" fmla="*/ 827314 h 899322"/>
                    <a:gd name="connsiteX1" fmla="*/ 438503 w 720080"/>
                    <a:gd name="connsiteY1" fmla="*/ 0 h 899322"/>
                    <a:gd name="connsiteX2" fmla="*/ 720080 w 720080"/>
                    <a:gd name="connsiteY2" fmla="*/ 899322 h 899322"/>
                    <a:gd name="connsiteX3" fmla="*/ 0 w 720080"/>
                    <a:gd name="connsiteY3" fmla="*/ 899322 h 899322"/>
                    <a:gd name="connsiteX4" fmla="*/ 0 w 720080"/>
                    <a:gd name="connsiteY4" fmla="*/ 827314 h 899322"/>
                    <a:gd name="connsiteX0" fmla="*/ 124823 w 720080"/>
                    <a:gd name="connsiteY0" fmla="*/ 444137 h 899322"/>
                    <a:gd name="connsiteX1" fmla="*/ 438503 w 720080"/>
                    <a:gd name="connsiteY1" fmla="*/ 0 h 899322"/>
                    <a:gd name="connsiteX2" fmla="*/ 720080 w 720080"/>
                    <a:gd name="connsiteY2" fmla="*/ 899322 h 899322"/>
                    <a:gd name="connsiteX3" fmla="*/ 0 w 720080"/>
                    <a:gd name="connsiteY3" fmla="*/ 899322 h 899322"/>
                    <a:gd name="connsiteX4" fmla="*/ 124823 w 720080"/>
                    <a:gd name="connsiteY4" fmla="*/ 444137 h 899322"/>
                    <a:gd name="connsiteX0" fmla="*/ 0 w 595257"/>
                    <a:gd name="connsiteY0" fmla="*/ 444137 h 899322"/>
                    <a:gd name="connsiteX1" fmla="*/ 313680 w 595257"/>
                    <a:gd name="connsiteY1" fmla="*/ 0 h 899322"/>
                    <a:gd name="connsiteX2" fmla="*/ 595257 w 595257"/>
                    <a:gd name="connsiteY2" fmla="*/ 899322 h 899322"/>
                    <a:gd name="connsiteX3" fmla="*/ 29029 w 595257"/>
                    <a:gd name="connsiteY3" fmla="*/ 530659 h 899322"/>
                    <a:gd name="connsiteX4" fmla="*/ 0 w 595257"/>
                    <a:gd name="connsiteY4" fmla="*/ 444137 h 899322"/>
                    <a:gd name="connsiteX0" fmla="*/ 0 w 363028"/>
                    <a:gd name="connsiteY0" fmla="*/ 444137 h 530659"/>
                    <a:gd name="connsiteX1" fmla="*/ 313680 w 363028"/>
                    <a:gd name="connsiteY1" fmla="*/ 0 h 530659"/>
                    <a:gd name="connsiteX2" fmla="*/ 363028 w 363028"/>
                    <a:gd name="connsiteY2" fmla="*/ 51688 h 530659"/>
                    <a:gd name="connsiteX3" fmla="*/ 29029 w 363028"/>
                    <a:gd name="connsiteY3" fmla="*/ 530659 h 530659"/>
                    <a:gd name="connsiteX4" fmla="*/ 0 w 363028"/>
                    <a:gd name="connsiteY4" fmla="*/ 444137 h 530659"/>
                    <a:gd name="connsiteX0" fmla="*/ 0 w 339805"/>
                    <a:gd name="connsiteY0" fmla="*/ 444137 h 530659"/>
                    <a:gd name="connsiteX1" fmla="*/ 313680 w 339805"/>
                    <a:gd name="connsiteY1" fmla="*/ 0 h 530659"/>
                    <a:gd name="connsiteX2" fmla="*/ 339805 w 339805"/>
                    <a:gd name="connsiteY2" fmla="*/ 60397 h 530659"/>
                    <a:gd name="connsiteX3" fmla="*/ 29029 w 339805"/>
                    <a:gd name="connsiteY3" fmla="*/ 530659 h 530659"/>
                    <a:gd name="connsiteX4" fmla="*/ 0 w 339805"/>
                    <a:gd name="connsiteY4" fmla="*/ 444137 h 530659"/>
                    <a:gd name="connsiteX0" fmla="*/ 0 w 342708"/>
                    <a:gd name="connsiteY0" fmla="*/ 444137 h 530659"/>
                    <a:gd name="connsiteX1" fmla="*/ 313680 w 342708"/>
                    <a:gd name="connsiteY1" fmla="*/ 0 h 530659"/>
                    <a:gd name="connsiteX2" fmla="*/ 342708 w 342708"/>
                    <a:gd name="connsiteY2" fmla="*/ 69106 h 530659"/>
                    <a:gd name="connsiteX3" fmla="*/ 29029 w 342708"/>
                    <a:gd name="connsiteY3" fmla="*/ 530659 h 530659"/>
                    <a:gd name="connsiteX4" fmla="*/ 0 w 342708"/>
                    <a:gd name="connsiteY4" fmla="*/ 444137 h 530659"/>
                    <a:gd name="connsiteX0" fmla="*/ 0 w 345611"/>
                    <a:gd name="connsiteY0" fmla="*/ 455749 h 530659"/>
                    <a:gd name="connsiteX1" fmla="*/ 316583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55749 h 530659"/>
                    <a:gd name="connsiteX0" fmla="*/ 0 w 345611"/>
                    <a:gd name="connsiteY0" fmla="*/ 447041 h 530659"/>
                    <a:gd name="connsiteX1" fmla="*/ 316583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47041 h 530659"/>
                    <a:gd name="connsiteX0" fmla="*/ 0 w 345611"/>
                    <a:gd name="connsiteY0" fmla="*/ 455750 h 539368"/>
                    <a:gd name="connsiteX1" fmla="*/ 316583 w 345611"/>
                    <a:gd name="connsiteY1" fmla="*/ 0 h 539368"/>
                    <a:gd name="connsiteX2" fmla="*/ 345611 w 345611"/>
                    <a:gd name="connsiteY2" fmla="*/ 77815 h 539368"/>
                    <a:gd name="connsiteX3" fmla="*/ 31932 w 345611"/>
                    <a:gd name="connsiteY3" fmla="*/ 539368 h 539368"/>
                    <a:gd name="connsiteX4" fmla="*/ 0 w 345611"/>
                    <a:gd name="connsiteY4" fmla="*/ 455750 h 539368"/>
                    <a:gd name="connsiteX0" fmla="*/ 0 w 345611"/>
                    <a:gd name="connsiteY0" fmla="*/ 447041 h 530659"/>
                    <a:gd name="connsiteX1" fmla="*/ 313681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47041 h 530659"/>
                    <a:gd name="connsiteX0" fmla="*/ 0 w 345611"/>
                    <a:gd name="connsiteY0" fmla="*/ 449944 h 533562"/>
                    <a:gd name="connsiteX1" fmla="*/ 316584 w 345611"/>
                    <a:gd name="connsiteY1" fmla="*/ 0 h 533562"/>
                    <a:gd name="connsiteX2" fmla="*/ 345611 w 345611"/>
                    <a:gd name="connsiteY2" fmla="*/ 72009 h 533562"/>
                    <a:gd name="connsiteX3" fmla="*/ 31932 w 345611"/>
                    <a:gd name="connsiteY3" fmla="*/ 533562 h 533562"/>
                    <a:gd name="connsiteX4" fmla="*/ 0 w 345611"/>
                    <a:gd name="connsiteY4" fmla="*/ 449944 h 533562"/>
                    <a:gd name="connsiteX0" fmla="*/ 0 w 345611"/>
                    <a:gd name="connsiteY0" fmla="*/ 452847 h 536465"/>
                    <a:gd name="connsiteX1" fmla="*/ 316584 w 345611"/>
                    <a:gd name="connsiteY1" fmla="*/ 0 h 536465"/>
                    <a:gd name="connsiteX2" fmla="*/ 345611 w 345611"/>
                    <a:gd name="connsiteY2" fmla="*/ 74912 h 536465"/>
                    <a:gd name="connsiteX3" fmla="*/ 31932 w 345611"/>
                    <a:gd name="connsiteY3" fmla="*/ 536465 h 536465"/>
                    <a:gd name="connsiteX4" fmla="*/ 0 w 345611"/>
                    <a:gd name="connsiteY4" fmla="*/ 452847 h 536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11" h="536465">
                      <a:moveTo>
                        <a:pt x="0" y="452847"/>
                      </a:moveTo>
                      <a:lnTo>
                        <a:pt x="316584" y="0"/>
                      </a:lnTo>
                      <a:lnTo>
                        <a:pt x="345611" y="74912"/>
                      </a:lnTo>
                      <a:lnTo>
                        <a:pt x="31932" y="536465"/>
                      </a:lnTo>
                      <a:lnTo>
                        <a:pt x="0" y="4528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矩形 5"/>
                <p:cNvSpPr/>
                <p:nvPr/>
              </p:nvSpPr>
              <p:spPr>
                <a:xfrm>
                  <a:off x="3907589" y="3089595"/>
                  <a:ext cx="1758804" cy="796073"/>
                </a:xfrm>
                <a:custGeom>
                  <a:avLst/>
                  <a:gdLst>
                    <a:gd name="connsiteX0" fmla="*/ 0 w 1134691"/>
                    <a:gd name="connsiteY0" fmla="*/ 0 h 504056"/>
                    <a:gd name="connsiteX1" fmla="*/ 1134691 w 1134691"/>
                    <a:gd name="connsiteY1" fmla="*/ 0 h 504056"/>
                    <a:gd name="connsiteX2" fmla="*/ 1134691 w 1134691"/>
                    <a:gd name="connsiteY2" fmla="*/ 504056 h 504056"/>
                    <a:gd name="connsiteX3" fmla="*/ 0 w 1134691"/>
                    <a:gd name="connsiteY3" fmla="*/ 504056 h 504056"/>
                    <a:gd name="connsiteX4" fmla="*/ 0 w 1134691"/>
                    <a:gd name="connsiteY4" fmla="*/ 0 h 504056"/>
                    <a:gd name="connsiteX0" fmla="*/ 386080 w 1134691"/>
                    <a:gd name="connsiteY0" fmla="*/ 0 h 913359"/>
                    <a:gd name="connsiteX1" fmla="*/ 1134691 w 1134691"/>
                    <a:gd name="connsiteY1" fmla="*/ 409303 h 913359"/>
                    <a:gd name="connsiteX2" fmla="*/ 1134691 w 1134691"/>
                    <a:gd name="connsiteY2" fmla="*/ 913359 h 913359"/>
                    <a:gd name="connsiteX3" fmla="*/ 0 w 1134691"/>
                    <a:gd name="connsiteY3" fmla="*/ 913359 h 913359"/>
                    <a:gd name="connsiteX4" fmla="*/ 386080 w 1134691"/>
                    <a:gd name="connsiteY4" fmla="*/ 0 h 913359"/>
                    <a:gd name="connsiteX0" fmla="*/ 592182 w 1340793"/>
                    <a:gd name="connsiteY0" fmla="*/ 0 h 913359"/>
                    <a:gd name="connsiteX1" fmla="*/ 1340793 w 1340793"/>
                    <a:gd name="connsiteY1" fmla="*/ 409303 h 913359"/>
                    <a:gd name="connsiteX2" fmla="*/ 1340793 w 1340793"/>
                    <a:gd name="connsiteY2" fmla="*/ 913359 h 913359"/>
                    <a:gd name="connsiteX3" fmla="*/ 0 w 1340793"/>
                    <a:gd name="connsiteY3" fmla="*/ 416970 h 913359"/>
                    <a:gd name="connsiteX4" fmla="*/ 592182 w 1340793"/>
                    <a:gd name="connsiteY4" fmla="*/ 0 h 913359"/>
                    <a:gd name="connsiteX0" fmla="*/ 592182 w 1758804"/>
                    <a:gd name="connsiteY0" fmla="*/ 0 h 913359"/>
                    <a:gd name="connsiteX1" fmla="*/ 1758804 w 1758804"/>
                    <a:gd name="connsiteY1" fmla="*/ 307703 h 913359"/>
                    <a:gd name="connsiteX2" fmla="*/ 1340793 w 1758804"/>
                    <a:gd name="connsiteY2" fmla="*/ 913359 h 913359"/>
                    <a:gd name="connsiteX3" fmla="*/ 0 w 1758804"/>
                    <a:gd name="connsiteY3" fmla="*/ 416970 h 913359"/>
                    <a:gd name="connsiteX4" fmla="*/ 592182 w 1758804"/>
                    <a:gd name="connsiteY4" fmla="*/ 0 h 913359"/>
                    <a:gd name="connsiteX0" fmla="*/ 592182 w 1758804"/>
                    <a:gd name="connsiteY0" fmla="*/ 0 h 774022"/>
                    <a:gd name="connsiteX1" fmla="*/ 1758804 w 1758804"/>
                    <a:gd name="connsiteY1" fmla="*/ 307703 h 774022"/>
                    <a:gd name="connsiteX2" fmla="*/ 1439490 w 1758804"/>
                    <a:gd name="connsiteY2" fmla="*/ 774022 h 774022"/>
                    <a:gd name="connsiteX3" fmla="*/ 0 w 1758804"/>
                    <a:gd name="connsiteY3" fmla="*/ 416970 h 774022"/>
                    <a:gd name="connsiteX4" fmla="*/ 592182 w 1758804"/>
                    <a:gd name="connsiteY4" fmla="*/ 0 h 774022"/>
                    <a:gd name="connsiteX0" fmla="*/ 592182 w 1758804"/>
                    <a:gd name="connsiteY0" fmla="*/ 0 h 669519"/>
                    <a:gd name="connsiteX1" fmla="*/ 1758804 w 1758804"/>
                    <a:gd name="connsiteY1" fmla="*/ 307703 h 669519"/>
                    <a:gd name="connsiteX2" fmla="*/ 1404656 w 1758804"/>
                    <a:gd name="connsiteY2" fmla="*/ 669519 h 669519"/>
                    <a:gd name="connsiteX3" fmla="*/ 0 w 1758804"/>
                    <a:gd name="connsiteY3" fmla="*/ 416970 h 669519"/>
                    <a:gd name="connsiteX4" fmla="*/ 592182 w 1758804"/>
                    <a:gd name="connsiteY4" fmla="*/ 0 h 669519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804" h="796073">
                      <a:moveTo>
                        <a:pt x="592182" y="0"/>
                      </a:moveTo>
                      <a:cubicBezTo>
                        <a:pt x="853331" y="212876"/>
                        <a:pt x="1216079" y="379307"/>
                        <a:pt x="1758804" y="307703"/>
                      </a:cubicBezTo>
                      <a:lnTo>
                        <a:pt x="1439490" y="756605"/>
                      </a:lnTo>
                      <a:cubicBezTo>
                        <a:pt x="805809" y="872719"/>
                        <a:pt x="424676" y="724673"/>
                        <a:pt x="0" y="416970"/>
                      </a:cubicBezTo>
                      <a:lnTo>
                        <a:pt x="592182" y="0"/>
                      </a:lnTo>
                      <a:close/>
                    </a:path>
                  </a:pathLst>
                </a:custGeom>
                <a:solidFill>
                  <a:srgbClr val="18478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矩形 5"/>
              <p:cNvSpPr/>
              <p:nvPr/>
            </p:nvSpPr>
            <p:spPr>
              <a:xfrm>
                <a:off x="3907590" y="3279249"/>
                <a:ext cx="1365363" cy="605446"/>
              </a:xfrm>
              <a:custGeom>
                <a:avLst/>
                <a:gdLst/>
                <a:ahLst/>
                <a:cxnLst/>
                <a:rect l="l" t="t" r="r" b="b"/>
                <a:pathLst>
                  <a:path w="1365363" h="605446">
                    <a:moveTo>
                      <a:pt x="323078" y="0"/>
                    </a:moveTo>
                    <a:cubicBezTo>
                      <a:pt x="541057" y="289956"/>
                      <a:pt x="917753" y="504182"/>
                      <a:pt x="1365363" y="577393"/>
                    </a:cubicBezTo>
                    <a:cubicBezTo>
                      <a:pt x="775693" y="671316"/>
                      <a:pt x="407935" y="523060"/>
                      <a:pt x="0" y="2274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30531" y="3138524"/>
              <a:ext cx="354720" cy="40010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324"/>
          <p:cNvCxnSpPr/>
          <p:nvPr/>
        </p:nvCxnSpPr>
        <p:spPr>
          <a:xfrm>
            <a:off x="357158" y="785800"/>
            <a:ext cx="278153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327"/>
          <p:cNvCxnSpPr/>
          <p:nvPr/>
        </p:nvCxnSpPr>
        <p:spPr>
          <a:xfrm>
            <a:off x="220767" y="3520002"/>
            <a:ext cx="2764542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328"/>
          <p:cNvCxnSpPr/>
          <p:nvPr/>
        </p:nvCxnSpPr>
        <p:spPr>
          <a:xfrm>
            <a:off x="5786446" y="785800"/>
            <a:ext cx="2802754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327"/>
          <p:cNvCxnSpPr/>
          <p:nvPr/>
        </p:nvCxnSpPr>
        <p:spPr>
          <a:xfrm>
            <a:off x="5792828" y="3500444"/>
            <a:ext cx="2764542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57158" y="1071552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Гражданин Российской Федерации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3714758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Достиг возраста 18 лет на день голосования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643320"/>
            <a:ext cx="3810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Имеет подтвержденную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учетную запись на портале Госуслуг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00628" y="1000114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Данные на ЕПГУ сопоставлены с регистром избирателей ГАС «Выборы»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2" cstate="print"/>
          <a:srcRect t="18465"/>
          <a:stretch>
            <a:fillRect/>
          </a:stretch>
        </p:blipFill>
        <p:spPr>
          <a:xfrm>
            <a:off x="4391472" y="1275606"/>
            <a:ext cx="4752528" cy="381198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ПОДАЧА ЗАЯВЛЕНИЯ НЕВОЗМОЖНА ЕСЛИ: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sp>
        <p:nvSpPr>
          <p:cNvPr id="19" name="矩形 236"/>
          <p:cNvSpPr/>
          <p:nvPr/>
        </p:nvSpPr>
        <p:spPr>
          <a:xfrm>
            <a:off x="179512" y="1419622"/>
            <a:ext cx="4536504" cy="1008112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20" name="组合 237"/>
          <p:cNvGrpSpPr/>
          <p:nvPr/>
        </p:nvGrpSpPr>
        <p:grpSpPr>
          <a:xfrm>
            <a:off x="107504" y="1419622"/>
            <a:ext cx="899054" cy="515474"/>
            <a:chOff x="3328416" y="4926867"/>
            <a:chExt cx="1883664" cy="1080000"/>
          </a:xfrm>
        </p:grpSpPr>
        <p:sp>
          <p:nvSpPr>
            <p:cNvPr id="21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3" name="文本框 18"/>
          <p:cNvSpPr txBox="1"/>
          <p:nvPr/>
        </p:nvSpPr>
        <p:spPr>
          <a:xfrm>
            <a:off x="323528" y="1419622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1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25" name="矩形 236"/>
          <p:cNvSpPr/>
          <p:nvPr/>
        </p:nvSpPr>
        <p:spPr>
          <a:xfrm>
            <a:off x="179512" y="2643758"/>
            <a:ext cx="4536504" cy="1008000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26" name="组合 237"/>
          <p:cNvGrpSpPr/>
          <p:nvPr/>
        </p:nvGrpSpPr>
        <p:grpSpPr>
          <a:xfrm>
            <a:off x="120733" y="2643925"/>
            <a:ext cx="899054" cy="515474"/>
            <a:chOff x="3328416" y="4926867"/>
            <a:chExt cx="1883664" cy="1080000"/>
          </a:xfrm>
        </p:grpSpPr>
        <p:sp>
          <p:nvSpPr>
            <p:cNvPr id="27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9" name="文本框 18"/>
          <p:cNvSpPr txBox="1"/>
          <p:nvPr/>
        </p:nvSpPr>
        <p:spPr>
          <a:xfrm>
            <a:off x="336757" y="2643925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2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30" name="矩形 236"/>
          <p:cNvSpPr/>
          <p:nvPr/>
        </p:nvSpPr>
        <p:spPr>
          <a:xfrm>
            <a:off x="179512" y="3867894"/>
            <a:ext cx="4536504" cy="1026000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31" name="组合 237"/>
          <p:cNvGrpSpPr/>
          <p:nvPr/>
        </p:nvGrpSpPr>
        <p:grpSpPr>
          <a:xfrm>
            <a:off x="107504" y="3838970"/>
            <a:ext cx="899054" cy="515474"/>
            <a:chOff x="3328416" y="4926867"/>
            <a:chExt cx="1883664" cy="1080000"/>
          </a:xfrm>
        </p:grpSpPr>
        <p:sp>
          <p:nvSpPr>
            <p:cNvPr id="32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34" name="文本框 18"/>
          <p:cNvSpPr txBox="1"/>
          <p:nvPr/>
        </p:nvSpPr>
        <p:spPr>
          <a:xfrm>
            <a:off x="323528" y="3838970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3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35" name="Freeform 5"/>
          <p:cNvSpPr>
            <a:spLocks noChangeAspect="1" noEditPoints="1"/>
          </p:cNvSpPr>
          <p:nvPr/>
        </p:nvSpPr>
        <p:spPr bwMode="auto">
          <a:xfrm>
            <a:off x="4355976" y="4587974"/>
            <a:ext cx="275251" cy="240554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rgbClr val="FF0000"/>
          </a:solidFill>
          <a:ln w="19050"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37" name="文本框 35"/>
          <p:cNvSpPr txBox="1"/>
          <p:nvPr/>
        </p:nvSpPr>
        <p:spPr>
          <a:xfrm>
            <a:off x="1024426" y="1512486"/>
            <a:ext cx="372356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Учетная запись на портале Госуслуг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 сопоставлена с данными регистра избирателей ГАС «Выборы»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文本框 35"/>
          <p:cNvSpPr txBox="1"/>
          <p:nvPr/>
        </p:nvSpPr>
        <p:spPr>
          <a:xfrm>
            <a:off x="1043608" y="2787774"/>
            <a:ext cx="37235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Учетная запись проходит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сопоставление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文本框 35"/>
          <p:cNvSpPr txBox="1"/>
          <p:nvPr/>
        </p:nvSpPr>
        <p:spPr>
          <a:xfrm>
            <a:off x="1115616" y="4011910"/>
            <a:ext cx="37235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Регистрация на портале Госуслуг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произошла после 14 апреля 2021 г.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4355976" y="2067694"/>
            <a:ext cx="203757" cy="308703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kern="0" dirty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4355976" y="3363838"/>
            <a:ext cx="263281" cy="209106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kern="0" dirty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ПРОВЕРКА УРОВЕНЯ УЧЕТНОЙ ЗАПИСИ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sp>
        <p:nvSpPr>
          <p:cNvPr id="6" name="矩形 236"/>
          <p:cNvSpPr/>
          <p:nvPr/>
        </p:nvSpPr>
        <p:spPr>
          <a:xfrm>
            <a:off x="179512" y="1419622"/>
            <a:ext cx="3384376" cy="792088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8" name="组合 237"/>
          <p:cNvGrpSpPr/>
          <p:nvPr/>
        </p:nvGrpSpPr>
        <p:grpSpPr>
          <a:xfrm>
            <a:off x="107504" y="1419622"/>
            <a:ext cx="899054" cy="515474"/>
            <a:chOff x="3328416" y="4926867"/>
            <a:chExt cx="1883664" cy="1080000"/>
          </a:xfrm>
        </p:grpSpPr>
        <p:sp>
          <p:nvSpPr>
            <p:cNvPr id="9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2" name="文本框 18"/>
          <p:cNvSpPr txBox="1"/>
          <p:nvPr/>
        </p:nvSpPr>
        <p:spPr>
          <a:xfrm>
            <a:off x="323528" y="1419622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1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14" name="文本框 35"/>
          <p:cNvSpPr txBox="1"/>
          <p:nvPr/>
        </p:nvSpPr>
        <p:spPr>
          <a:xfrm>
            <a:off x="992456" y="1511056"/>
            <a:ext cx="32403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Выполните вход в личный кабинет gosuslugi.ru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54"/>
          <p:cNvSpPr>
            <a:spLocks noChangeAspect="1" noEditPoints="1"/>
          </p:cNvSpPr>
          <p:nvPr/>
        </p:nvSpPr>
        <p:spPr bwMode="auto">
          <a:xfrm>
            <a:off x="3275856" y="1923678"/>
            <a:ext cx="241260" cy="223372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sp>
        <p:nvSpPr>
          <p:cNvPr id="16" name="矩形 236"/>
          <p:cNvSpPr/>
          <p:nvPr/>
        </p:nvSpPr>
        <p:spPr>
          <a:xfrm>
            <a:off x="179512" y="2643758"/>
            <a:ext cx="3384376" cy="792088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17" name="组合 237"/>
          <p:cNvGrpSpPr/>
          <p:nvPr/>
        </p:nvGrpSpPr>
        <p:grpSpPr>
          <a:xfrm>
            <a:off x="120733" y="2643925"/>
            <a:ext cx="899054" cy="515474"/>
            <a:chOff x="3328416" y="4926867"/>
            <a:chExt cx="1883664" cy="1080000"/>
          </a:xfrm>
        </p:grpSpPr>
        <p:sp>
          <p:nvSpPr>
            <p:cNvPr id="18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0" name="文本框 18"/>
          <p:cNvSpPr txBox="1"/>
          <p:nvPr/>
        </p:nvSpPr>
        <p:spPr>
          <a:xfrm>
            <a:off x="336757" y="2643925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2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21" name="文本框 35"/>
          <p:cNvSpPr txBox="1"/>
          <p:nvPr/>
        </p:nvSpPr>
        <p:spPr>
          <a:xfrm>
            <a:off x="1043608" y="2728160"/>
            <a:ext cx="32403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Перейдите в раздел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«Мои данные»</a:t>
            </a:r>
          </a:p>
        </p:txBody>
      </p:sp>
      <p:sp>
        <p:nvSpPr>
          <p:cNvPr id="23" name="矩形 236"/>
          <p:cNvSpPr/>
          <p:nvPr/>
        </p:nvSpPr>
        <p:spPr>
          <a:xfrm>
            <a:off x="179512" y="3851758"/>
            <a:ext cx="3370394" cy="864096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24" name="组合 237"/>
          <p:cNvGrpSpPr/>
          <p:nvPr/>
        </p:nvGrpSpPr>
        <p:grpSpPr>
          <a:xfrm>
            <a:off x="107504" y="3838970"/>
            <a:ext cx="899054" cy="515474"/>
            <a:chOff x="3328416" y="4926867"/>
            <a:chExt cx="1883664" cy="1080000"/>
          </a:xfrm>
        </p:grpSpPr>
        <p:sp>
          <p:nvSpPr>
            <p:cNvPr id="25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7" name="文本框 18"/>
          <p:cNvSpPr txBox="1"/>
          <p:nvPr/>
        </p:nvSpPr>
        <p:spPr>
          <a:xfrm>
            <a:off x="323528" y="3838970"/>
            <a:ext cx="56489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Arial" pitchFamily="34" charset="0"/>
                <a:ea typeface="时尚中黑简体" panose="01010104010101010101" pitchFamily="2" charset="-122"/>
                <a:cs typeface="Arial" pitchFamily="34" charset="0"/>
              </a:rPr>
              <a:t>3</a:t>
            </a:r>
            <a:endParaRPr lang="zh-CN" altLang="en-US" sz="3000" dirty="0">
              <a:solidFill>
                <a:srgbClr val="FF0000"/>
              </a:solidFill>
              <a:latin typeface="Arial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28" name="文本框 35"/>
          <p:cNvSpPr txBox="1"/>
          <p:nvPr/>
        </p:nvSpPr>
        <p:spPr>
          <a:xfrm>
            <a:off x="1043608" y="3915698"/>
            <a:ext cx="257830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Убедитесь, что ваша учетная запись «Подтвержденная</a:t>
            </a:r>
            <a:r>
              <a:rPr lang="ru-RU" sz="1600" dirty="0" smtClean="0"/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5"/>
          <p:cNvSpPr>
            <a:spLocks noChangeAspect="1" noEditPoints="1"/>
          </p:cNvSpPr>
          <p:nvPr/>
        </p:nvSpPr>
        <p:spPr bwMode="auto">
          <a:xfrm>
            <a:off x="3275856" y="3147814"/>
            <a:ext cx="275251" cy="240554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ysClr val="window" lastClr="FFFFFF"/>
          </a:solidFill>
          <a:ln w="19050"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 rot="20485079">
            <a:off x="3180021" y="4454134"/>
            <a:ext cx="314445" cy="240948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white"/>
              </a:solidFill>
              <a:latin typeface="Calibri" panose="020F0502020204030204"/>
              <a:ea typeface="宋体"/>
            </a:endParaRPr>
          </a:p>
        </p:txBody>
      </p:sp>
      <p:pic>
        <p:nvPicPr>
          <p:cNvPr id="32" name="Рисунок 31" descr="1.png"/>
          <p:cNvPicPr>
            <a:picLocks noChangeAspect="1"/>
          </p:cNvPicPr>
          <p:nvPr/>
        </p:nvPicPr>
        <p:blipFill>
          <a:blip r:embed="rId2" cstate="print"/>
          <a:srcRect l="755"/>
          <a:stretch>
            <a:fillRect/>
          </a:stretch>
        </p:blipFill>
        <p:spPr>
          <a:xfrm>
            <a:off x="3580326" y="1203598"/>
            <a:ext cx="5580112" cy="37505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ПОДАЧА </a:t>
            </a:r>
            <a:r>
              <a:rPr lang="ru-RU" sz="2400" b="1" dirty="0" smtClean="0">
                <a:solidFill>
                  <a:srgbClr val="0A446C"/>
                </a:solidFill>
                <a:latin typeface="Arial" pitchFamily="34" charset="0"/>
              </a:rPr>
              <a:t>ЗАЯВЛЕНИЯ ДЛЯ УЧАСТИЯ В ДЭГ</a:t>
            </a:r>
            <a:endParaRPr lang="ru-RU" sz="2400" b="1" dirty="0">
              <a:solidFill>
                <a:srgbClr val="0A446C"/>
              </a:solidFill>
              <a:latin typeface="Arial" pitchFamily="34" charset="0"/>
            </a:endParaRPr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rcRect b="23400"/>
          <a:stretch>
            <a:fillRect/>
          </a:stretch>
        </p:blipFill>
        <p:spPr>
          <a:xfrm>
            <a:off x="2889967" y="714362"/>
            <a:ext cx="6254033" cy="44291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250126"/>
            <a:ext cx="3071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На вкладке «Обзор» личного кабинета портала Госуслуг нажмите на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баннер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с информацией о проведении дистанционного электронного </a:t>
            </a:r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голосования</a:t>
            </a:r>
            <a:endParaRPr lang="ru-RU" sz="2400" dirty="0" smtClean="0">
              <a:solidFill>
                <a:srgbClr val="0A446C"/>
              </a:solidFill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8596" y="64292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1.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240" y="0"/>
            <a:ext cx="6358297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203598"/>
            <a:ext cx="2736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Ознакомьтесь с правилами</a:t>
            </a:r>
          </a:p>
          <a:p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участия в общероссийской</a:t>
            </a:r>
          </a:p>
          <a:p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тренировке дистанционного</a:t>
            </a:r>
          </a:p>
          <a:p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электронного голосования</a:t>
            </a:r>
          </a:p>
          <a:p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и нажмите на кнопку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</a:rPr>
              <a:t>«Подать заявление»</a:t>
            </a:r>
            <a:r>
              <a:rPr lang="ru-RU" sz="2000" dirty="0" smtClean="0">
                <a:solidFill>
                  <a:srgbClr val="0A446C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7544" y="483518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2.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1" y="-28661"/>
            <a:ext cx="5286380" cy="5372806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7624" y="411510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Шаг 3.</a:t>
            </a: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03598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Для подачи заявления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для участия в дистанционном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электронном голосовании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в рамках общероссийской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тренировки нажмите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Arial" pitchFamily="34" charset="0"/>
              </a:rPr>
              <a:t>кнопку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«Начать»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544</Words>
  <Application>Microsoft Office PowerPoint</Application>
  <PresentationFormat>Экран (16:9)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О.</dc:creator>
  <cp:lastModifiedBy>Umrihin</cp:lastModifiedBy>
  <cp:revision>359</cp:revision>
  <dcterms:modified xsi:type="dcterms:W3CDTF">2021-04-12T11:08:50Z</dcterms:modified>
</cp:coreProperties>
</file>